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2" r:id="rId6"/>
    <p:sldId id="276" r:id="rId7"/>
    <p:sldId id="273" r:id="rId8"/>
    <p:sldId id="271" r:id="rId9"/>
    <p:sldId id="259" r:id="rId10"/>
    <p:sldId id="261" r:id="rId11"/>
    <p:sldId id="260" r:id="rId12"/>
    <p:sldId id="262" r:id="rId13"/>
    <p:sldId id="263" r:id="rId14"/>
    <p:sldId id="264" r:id="rId15"/>
    <p:sldId id="266" r:id="rId16"/>
    <p:sldId id="265" r:id="rId17"/>
    <p:sldId id="268" r:id="rId18"/>
    <p:sldId id="267" r:id="rId19"/>
    <p:sldId id="277" r:id="rId20"/>
    <p:sldId id="26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A45"/>
    <a:srgbClr val="FF3399"/>
    <a:srgbClr val="CCFF33"/>
    <a:srgbClr val="9E5EC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9BC7C-041F-4B8F-A8E0-0EC651BE77CD}" type="doc">
      <dgm:prSet loTypeId="urn:microsoft.com/office/officeart/2005/8/layout/radial5" loCatId="relationship" qsTypeId="urn:microsoft.com/office/officeart/2005/8/quickstyle/3d7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5D0613B-4418-4824-9A0E-2839E6C337C3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Треугольник</a:t>
          </a:r>
          <a:r>
            <a:rPr lang="ru-RU" sz="2400" b="1" smtClean="0"/>
            <a:t> </a:t>
          </a:r>
          <a:endParaRPr lang="ru-RU" sz="2400" b="1" dirty="0"/>
        </a:p>
      </dgm:t>
    </dgm:pt>
    <dgm:pt modelId="{A09930AC-40FA-46D4-8F49-E9DA75DC4B3B}" type="parTrans" cxnId="{E4D69E36-1F40-4D07-BCAF-69A12D12ED16}">
      <dgm:prSet/>
      <dgm:spPr/>
      <dgm:t>
        <a:bodyPr/>
        <a:lstStyle/>
        <a:p>
          <a:endParaRPr lang="ru-RU" sz="2400"/>
        </a:p>
      </dgm:t>
    </dgm:pt>
    <dgm:pt modelId="{40EC202D-1BCC-46D9-890A-522E3F0891FA}" type="sibTrans" cxnId="{E4D69E36-1F40-4D07-BCAF-69A12D12ED16}">
      <dgm:prSet/>
      <dgm:spPr/>
      <dgm:t>
        <a:bodyPr/>
        <a:lstStyle/>
        <a:p>
          <a:endParaRPr lang="ru-RU" sz="2400"/>
        </a:p>
      </dgm:t>
    </dgm:pt>
    <dgm:pt modelId="{F1B0FA5A-2666-4FE3-ACB5-27DA78286E5E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Имя.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6288603-E039-4A74-84B1-4D4C4BEFD293}" type="parTrans" cxnId="{79DEF014-FB12-4FED-9E00-E4E90DCAB126}">
      <dgm:prSet custT="1"/>
      <dgm:spPr/>
      <dgm:t>
        <a:bodyPr/>
        <a:lstStyle/>
        <a:p>
          <a:endParaRPr lang="ru-RU" sz="2400"/>
        </a:p>
      </dgm:t>
    </dgm:pt>
    <dgm:pt modelId="{722E9775-030C-482B-9BE9-917BA08578BE}" type="sibTrans" cxnId="{79DEF014-FB12-4FED-9E00-E4E90DCAB126}">
      <dgm:prSet/>
      <dgm:spPr/>
      <dgm:t>
        <a:bodyPr/>
        <a:lstStyle/>
        <a:p>
          <a:endParaRPr lang="ru-RU" sz="2400"/>
        </a:p>
      </dgm:t>
    </dgm:pt>
    <dgm:pt modelId="{DDB2BBFC-00D8-4FDB-8F5F-5883B1C3B973}">
      <dgm:prSet phldrT="[Текст]" custT="1"/>
      <dgm:spPr/>
      <dgm:t>
        <a:bodyPr/>
        <a:lstStyle/>
        <a:p>
          <a:r>
            <a:rPr lang="ru-RU" sz="2400" b="1" smtClean="0"/>
            <a:t>Точки.</a:t>
          </a:r>
        </a:p>
        <a:p>
          <a:r>
            <a:rPr lang="ru-RU" sz="2400" b="1" smtClean="0"/>
            <a:t>Вершины. </a:t>
          </a:r>
          <a:endParaRPr lang="ru-RU" sz="2400" b="1" dirty="0"/>
        </a:p>
      </dgm:t>
    </dgm:pt>
    <dgm:pt modelId="{C6EFFE30-CD88-40B4-8AA9-2978A1689021}" type="parTrans" cxnId="{DBC52E55-781A-4F34-9E1A-B4C3686508AA}">
      <dgm:prSet custT="1"/>
      <dgm:spPr/>
      <dgm:t>
        <a:bodyPr/>
        <a:lstStyle/>
        <a:p>
          <a:endParaRPr lang="ru-RU" sz="2400"/>
        </a:p>
      </dgm:t>
    </dgm:pt>
    <dgm:pt modelId="{A4783DC1-02B5-4840-B153-E0AF3F6117F8}" type="sibTrans" cxnId="{DBC52E55-781A-4F34-9E1A-B4C3686508AA}">
      <dgm:prSet/>
      <dgm:spPr/>
      <dgm:t>
        <a:bodyPr/>
        <a:lstStyle/>
        <a:p>
          <a:endParaRPr lang="ru-RU" sz="2400"/>
        </a:p>
      </dgm:t>
    </dgm:pt>
    <dgm:pt modelId="{138699FC-F21A-48B1-9B9D-B6661C4BD588}">
      <dgm:prSet phldrT="[Текст]" custT="1"/>
      <dgm:spPr/>
      <dgm:t>
        <a:bodyPr/>
        <a:lstStyle/>
        <a:p>
          <a:r>
            <a:rPr lang="ru-RU" sz="2800" b="1" dirty="0" smtClean="0"/>
            <a:t>Углы</a:t>
          </a:r>
          <a:endParaRPr lang="ru-RU" sz="2800" b="1" dirty="0"/>
        </a:p>
      </dgm:t>
    </dgm:pt>
    <dgm:pt modelId="{2AD3068F-0918-44E3-93AE-BE9890A03060}" type="parTrans" cxnId="{5D8BAF59-0B07-434A-8B6B-5E61FC414C89}">
      <dgm:prSet custT="1"/>
      <dgm:spPr/>
      <dgm:t>
        <a:bodyPr/>
        <a:lstStyle/>
        <a:p>
          <a:endParaRPr lang="ru-RU" sz="2400"/>
        </a:p>
      </dgm:t>
    </dgm:pt>
    <dgm:pt modelId="{82E351B6-8FC6-4A33-8D1D-667006DF7A9F}" type="sibTrans" cxnId="{5D8BAF59-0B07-434A-8B6B-5E61FC414C89}">
      <dgm:prSet/>
      <dgm:spPr/>
      <dgm:t>
        <a:bodyPr/>
        <a:lstStyle/>
        <a:p>
          <a:endParaRPr lang="ru-RU" sz="2400"/>
        </a:p>
      </dgm:t>
    </dgm:pt>
    <dgm:pt modelId="{D09795F7-FF8C-4936-B601-0339E55B077F}">
      <dgm:prSet phldrT="[Текст]" custT="1"/>
      <dgm:spPr/>
      <dgm:t>
        <a:bodyPr/>
        <a:lstStyle/>
        <a:p>
          <a:r>
            <a:rPr lang="ru-RU" sz="2800" b="1" smtClean="0"/>
            <a:t>Отрезки. </a:t>
          </a:r>
        </a:p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Стороны</a:t>
          </a:r>
          <a:r>
            <a:rPr lang="ru-RU" sz="2800" b="1" smtClean="0"/>
            <a:t>.</a:t>
          </a:r>
          <a:endParaRPr lang="ru-RU" sz="2800" b="1" dirty="0"/>
        </a:p>
      </dgm:t>
    </dgm:pt>
    <dgm:pt modelId="{28D34ED3-34D0-4A72-AA27-86FCFE70F739}" type="parTrans" cxnId="{ADE4FD16-D89C-4073-A386-C74D2D5D3A6F}">
      <dgm:prSet custT="1"/>
      <dgm:spPr/>
      <dgm:t>
        <a:bodyPr/>
        <a:lstStyle/>
        <a:p>
          <a:endParaRPr lang="ru-RU" sz="2400"/>
        </a:p>
      </dgm:t>
    </dgm:pt>
    <dgm:pt modelId="{24779B58-0F7F-4B36-81CE-CD144212C2BE}" type="sibTrans" cxnId="{ADE4FD16-D89C-4073-A386-C74D2D5D3A6F}">
      <dgm:prSet/>
      <dgm:spPr/>
      <dgm:t>
        <a:bodyPr/>
        <a:lstStyle/>
        <a:p>
          <a:endParaRPr lang="ru-RU" sz="2400"/>
        </a:p>
      </dgm:t>
    </dgm:pt>
    <dgm:pt modelId="{93F49765-BD04-4728-A8E0-B99F10BBE130}">
      <dgm:prSet custScaleX="181767" custScaleY="139206" custRadScaleRad="142570" custRadScaleInc="-86939"/>
      <dgm:spPr/>
      <dgm:t>
        <a:bodyPr/>
        <a:lstStyle/>
        <a:p>
          <a:endParaRPr lang="ru-RU"/>
        </a:p>
      </dgm:t>
    </dgm:pt>
    <dgm:pt modelId="{E5383ABA-C18A-4F21-B1A7-5448A6979E76}" type="parTrans" cxnId="{19849F1A-011B-4485-BAD9-38DB3697EC4D}">
      <dgm:prSet custScaleX="167325"/>
      <dgm:spPr/>
      <dgm:t>
        <a:bodyPr/>
        <a:lstStyle/>
        <a:p>
          <a:endParaRPr lang="ru-RU"/>
        </a:p>
      </dgm:t>
    </dgm:pt>
    <dgm:pt modelId="{1387A99B-1117-4EA5-B18C-43F14B15B073}" type="sibTrans" cxnId="{19849F1A-011B-4485-BAD9-38DB3697EC4D}">
      <dgm:prSet/>
      <dgm:spPr/>
      <dgm:t>
        <a:bodyPr/>
        <a:lstStyle/>
        <a:p>
          <a:endParaRPr lang="ru-RU"/>
        </a:p>
      </dgm:t>
    </dgm:pt>
    <dgm:pt modelId="{74078A32-CB56-43F4-9C93-98622C016146}" type="pres">
      <dgm:prSet presAssocID="{6129BC7C-041F-4B8F-A8E0-0EC651BE77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CA8A1-CCBF-4FE2-B590-240A7E743243}" type="pres">
      <dgm:prSet presAssocID="{A5D0613B-4418-4824-9A0E-2839E6C337C3}" presName="centerShape" presStyleLbl="node0" presStyleIdx="0" presStyleCnt="1" custScaleX="161252" custLinFactNeighborX="127" custLinFactNeighborY="1437"/>
      <dgm:spPr/>
      <dgm:t>
        <a:bodyPr/>
        <a:lstStyle/>
        <a:p>
          <a:endParaRPr lang="ru-RU"/>
        </a:p>
      </dgm:t>
    </dgm:pt>
    <dgm:pt modelId="{8DCBBAA7-944D-41C5-8A50-3C3BFDF409D0}" type="pres">
      <dgm:prSet presAssocID="{06288603-E039-4A74-84B1-4D4C4BEFD293}" presName="parTrans" presStyleLbl="sibTrans2D1" presStyleIdx="0" presStyleCnt="4" custScaleX="150441"/>
      <dgm:spPr/>
      <dgm:t>
        <a:bodyPr/>
        <a:lstStyle/>
        <a:p>
          <a:endParaRPr lang="ru-RU"/>
        </a:p>
      </dgm:t>
    </dgm:pt>
    <dgm:pt modelId="{76FCBE48-6D35-4DC6-A564-BEC6B14F4C74}" type="pres">
      <dgm:prSet presAssocID="{06288603-E039-4A74-84B1-4D4C4BEFD29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FF8CF18-18B5-498F-AED0-FEB3D723398E}" type="pres">
      <dgm:prSet presAssocID="{F1B0FA5A-2666-4FE3-ACB5-27DA78286E5E}" presName="node" presStyleLbl="node1" presStyleIdx="0" presStyleCnt="4" custScaleX="123349" custScaleY="78639" custRadScaleRad="114355" custRadScaleInc="-5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ADE3B-1DB1-4FC8-8A62-F713DFA0D084}" type="pres">
      <dgm:prSet presAssocID="{C6EFFE30-CD88-40B4-8AA9-2978A1689021}" presName="parTrans" presStyleLbl="sibTrans2D1" presStyleIdx="1" presStyleCnt="4" custScaleX="167325"/>
      <dgm:spPr/>
      <dgm:t>
        <a:bodyPr/>
        <a:lstStyle/>
        <a:p>
          <a:endParaRPr lang="ru-RU"/>
        </a:p>
      </dgm:t>
    </dgm:pt>
    <dgm:pt modelId="{9B524469-CD06-4B2D-8086-8AC13DC3F7F6}" type="pres">
      <dgm:prSet presAssocID="{C6EFFE30-CD88-40B4-8AA9-2978A168902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144E27F-632F-4EF5-94B7-91BBB407EFEA}" type="pres">
      <dgm:prSet presAssocID="{DDB2BBFC-00D8-4FDB-8F5F-5883B1C3B973}" presName="node" presStyleLbl="node1" presStyleIdx="1" presStyleCnt="4" custScaleX="181767" custScaleY="139206" custRadScaleRad="142570" custRadScaleInc="-8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A4E28-BD27-4E0C-B293-8DEAC9440E40}" type="pres">
      <dgm:prSet presAssocID="{2AD3068F-0918-44E3-93AE-BE9890A03060}" presName="parTrans" presStyleLbl="sibTrans2D1" presStyleIdx="2" presStyleCnt="4" custScaleX="164680"/>
      <dgm:spPr/>
      <dgm:t>
        <a:bodyPr/>
        <a:lstStyle/>
        <a:p>
          <a:endParaRPr lang="ru-RU"/>
        </a:p>
      </dgm:t>
    </dgm:pt>
    <dgm:pt modelId="{56E8A757-D867-4A54-B4DD-15A9067AD7AF}" type="pres">
      <dgm:prSet presAssocID="{2AD3068F-0918-44E3-93AE-BE9890A0306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D344485-1C8F-41C1-9629-A336DDE6FF01}" type="pres">
      <dgm:prSet presAssocID="{138699FC-F21A-48B1-9B9D-B6661C4BD588}" presName="node" presStyleLbl="node1" presStyleIdx="2" presStyleCnt="4" custRadScaleRad="111636" custRadScaleInc="-14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EA1DC-7E2A-4A84-A42F-E1FB9251F78F}" type="pres">
      <dgm:prSet presAssocID="{28D34ED3-34D0-4A72-AA27-86FCFE70F739}" presName="parTrans" presStyleLbl="sibTrans2D1" presStyleIdx="3" presStyleCnt="4" custScaleX="142700"/>
      <dgm:spPr/>
      <dgm:t>
        <a:bodyPr/>
        <a:lstStyle/>
        <a:p>
          <a:endParaRPr lang="ru-RU"/>
        </a:p>
      </dgm:t>
    </dgm:pt>
    <dgm:pt modelId="{DB936831-F4E2-4A8F-AEDE-840A1DE90DEE}" type="pres">
      <dgm:prSet presAssocID="{28D34ED3-34D0-4A72-AA27-86FCFE70F7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E6F19A8-FD6F-4BFE-898D-084084F00658}" type="pres">
      <dgm:prSet presAssocID="{D09795F7-FF8C-4936-B601-0339E55B077F}" presName="node" presStyleLbl="node1" presStyleIdx="3" presStyleCnt="4" custScaleX="225156" custRadScaleRad="169584" custRadScaleInc="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DBE26-92BC-4DA1-A910-6CCFDBCFB16D}" type="presOf" srcId="{138699FC-F21A-48B1-9B9D-B6661C4BD588}" destId="{CD344485-1C8F-41C1-9629-A336DDE6FF01}" srcOrd="0" destOrd="0" presId="urn:microsoft.com/office/officeart/2005/8/layout/radial5"/>
    <dgm:cxn modelId="{09247277-0764-4F80-883E-92056CF3AACF}" type="presOf" srcId="{06288603-E039-4A74-84B1-4D4C4BEFD293}" destId="{76FCBE48-6D35-4DC6-A564-BEC6B14F4C74}" srcOrd="1" destOrd="0" presId="urn:microsoft.com/office/officeart/2005/8/layout/radial5"/>
    <dgm:cxn modelId="{4DE46758-F2F0-453A-8047-C4BCD8E62A76}" type="presOf" srcId="{06288603-E039-4A74-84B1-4D4C4BEFD293}" destId="{8DCBBAA7-944D-41C5-8A50-3C3BFDF409D0}" srcOrd="0" destOrd="0" presId="urn:microsoft.com/office/officeart/2005/8/layout/radial5"/>
    <dgm:cxn modelId="{4E93002C-144B-486C-9A82-78794EA62714}" type="presOf" srcId="{A5D0613B-4418-4824-9A0E-2839E6C337C3}" destId="{039CA8A1-CCBF-4FE2-B590-240A7E743243}" srcOrd="0" destOrd="0" presId="urn:microsoft.com/office/officeart/2005/8/layout/radial5"/>
    <dgm:cxn modelId="{49E33305-FD31-4244-9862-782C857CA9AC}" type="presOf" srcId="{28D34ED3-34D0-4A72-AA27-86FCFE70F739}" destId="{DB936831-F4E2-4A8F-AEDE-840A1DE90DEE}" srcOrd="1" destOrd="0" presId="urn:microsoft.com/office/officeart/2005/8/layout/radial5"/>
    <dgm:cxn modelId="{E4D69E36-1F40-4D07-BCAF-69A12D12ED16}" srcId="{6129BC7C-041F-4B8F-A8E0-0EC651BE77CD}" destId="{A5D0613B-4418-4824-9A0E-2839E6C337C3}" srcOrd="0" destOrd="0" parTransId="{A09930AC-40FA-46D4-8F49-E9DA75DC4B3B}" sibTransId="{40EC202D-1BCC-46D9-890A-522E3F0891FA}"/>
    <dgm:cxn modelId="{EBD94D6C-7C45-4761-8117-85C7B202D2F8}" type="presOf" srcId="{C6EFFE30-CD88-40B4-8AA9-2978A1689021}" destId="{A0AADE3B-1DB1-4FC8-8A62-F713DFA0D084}" srcOrd="0" destOrd="0" presId="urn:microsoft.com/office/officeart/2005/8/layout/radial5"/>
    <dgm:cxn modelId="{DBC52E55-781A-4F34-9E1A-B4C3686508AA}" srcId="{A5D0613B-4418-4824-9A0E-2839E6C337C3}" destId="{DDB2BBFC-00D8-4FDB-8F5F-5883B1C3B973}" srcOrd="1" destOrd="0" parTransId="{C6EFFE30-CD88-40B4-8AA9-2978A1689021}" sibTransId="{A4783DC1-02B5-4840-B153-E0AF3F6117F8}"/>
    <dgm:cxn modelId="{79DEF014-FB12-4FED-9E00-E4E90DCAB126}" srcId="{A5D0613B-4418-4824-9A0E-2839E6C337C3}" destId="{F1B0FA5A-2666-4FE3-ACB5-27DA78286E5E}" srcOrd="0" destOrd="0" parTransId="{06288603-E039-4A74-84B1-4D4C4BEFD293}" sibTransId="{722E9775-030C-482B-9BE9-917BA08578BE}"/>
    <dgm:cxn modelId="{C5454074-9A5B-4CBC-96B6-6D97A1A4C2D4}" type="presOf" srcId="{2AD3068F-0918-44E3-93AE-BE9890A03060}" destId="{6A6A4E28-BD27-4E0C-B293-8DEAC9440E40}" srcOrd="0" destOrd="0" presId="urn:microsoft.com/office/officeart/2005/8/layout/radial5"/>
    <dgm:cxn modelId="{9DD62975-23C5-40A6-93B2-EB7D29705BDB}" type="presOf" srcId="{D09795F7-FF8C-4936-B601-0339E55B077F}" destId="{8E6F19A8-FD6F-4BFE-898D-084084F00658}" srcOrd="0" destOrd="0" presId="urn:microsoft.com/office/officeart/2005/8/layout/radial5"/>
    <dgm:cxn modelId="{3E962E35-FF7B-474B-BCD5-42D04E7953CF}" type="presOf" srcId="{2AD3068F-0918-44E3-93AE-BE9890A03060}" destId="{56E8A757-D867-4A54-B4DD-15A9067AD7AF}" srcOrd="1" destOrd="0" presId="urn:microsoft.com/office/officeart/2005/8/layout/radial5"/>
    <dgm:cxn modelId="{5D8BAF59-0B07-434A-8B6B-5E61FC414C89}" srcId="{A5D0613B-4418-4824-9A0E-2839E6C337C3}" destId="{138699FC-F21A-48B1-9B9D-B6661C4BD588}" srcOrd="2" destOrd="0" parTransId="{2AD3068F-0918-44E3-93AE-BE9890A03060}" sibTransId="{82E351B6-8FC6-4A33-8D1D-667006DF7A9F}"/>
    <dgm:cxn modelId="{4A0992BA-5D32-43B9-A1A6-98F7223FE9A3}" type="presOf" srcId="{C6EFFE30-CD88-40B4-8AA9-2978A1689021}" destId="{9B524469-CD06-4B2D-8086-8AC13DC3F7F6}" srcOrd="1" destOrd="0" presId="urn:microsoft.com/office/officeart/2005/8/layout/radial5"/>
    <dgm:cxn modelId="{DEB0B887-C12A-47AE-B25A-A9A63C2CDD48}" type="presOf" srcId="{28D34ED3-34D0-4A72-AA27-86FCFE70F739}" destId="{ACEEA1DC-7E2A-4A84-A42F-E1FB9251F78F}" srcOrd="0" destOrd="0" presId="urn:microsoft.com/office/officeart/2005/8/layout/radial5"/>
    <dgm:cxn modelId="{ADE4FD16-D89C-4073-A386-C74D2D5D3A6F}" srcId="{A5D0613B-4418-4824-9A0E-2839E6C337C3}" destId="{D09795F7-FF8C-4936-B601-0339E55B077F}" srcOrd="3" destOrd="0" parTransId="{28D34ED3-34D0-4A72-AA27-86FCFE70F739}" sibTransId="{24779B58-0F7F-4B36-81CE-CD144212C2BE}"/>
    <dgm:cxn modelId="{FF4CA2A1-21F9-4CC4-9085-B6B26C78D071}" type="presOf" srcId="{6129BC7C-041F-4B8F-A8E0-0EC651BE77CD}" destId="{74078A32-CB56-43F4-9C93-98622C016146}" srcOrd="0" destOrd="0" presId="urn:microsoft.com/office/officeart/2005/8/layout/radial5"/>
    <dgm:cxn modelId="{19849F1A-011B-4485-BAD9-38DB3697EC4D}" srcId="{6129BC7C-041F-4B8F-A8E0-0EC651BE77CD}" destId="{93F49765-BD04-4728-A8E0-B99F10BBE130}" srcOrd="1" destOrd="0" parTransId="{E5383ABA-C18A-4F21-B1A7-5448A6979E76}" sibTransId="{1387A99B-1117-4EA5-B18C-43F14B15B073}"/>
    <dgm:cxn modelId="{0FAA79EA-3D99-464F-853A-3A785BAEA0F1}" type="presOf" srcId="{F1B0FA5A-2666-4FE3-ACB5-27DA78286E5E}" destId="{AFF8CF18-18B5-498F-AED0-FEB3D723398E}" srcOrd="0" destOrd="0" presId="urn:microsoft.com/office/officeart/2005/8/layout/radial5"/>
    <dgm:cxn modelId="{42FFEB3E-895F-4959-8AAB-67C7BA130AAD}" type="presOf" srcId="{DDB2BBFC-00D8-4FDB-8F5F-5883B1C3B973}" destId="{C144E27F-632F-4EF5-94B7-91BBB407EFEA}" srcOrd="0" destOrd="0" presId="urn:microsoft.com/office/officeart/2005/8/layout/radial5"/>
    <dgm:cxn modelId="{F7CA80B7-5FDE-47E5-9640-62A67B0D2922}" type="presParOf" srcId="{74078A32-CB56-43F4-9C93-98622C016146}" destId="{039CA8A1-CCBF-4FE2-B590-240A7E743243}" srcOrd="0" destOrd="0" presId="urn:microsoft.com/office/officeart/2005/8/layout/radial5"/>
    <dgm:cxn modelId="{D6E40B1A-4CA4-498C-9388-E58BBC2E9811}" type="presParOf" srcId="{74078A32-CB56-43F4-9C93-98622C016146}" destId="{8DCBBAA7-944D-41C5-8A50-3C3BFDF409D0}" srcOrd="1" destOrd="0" presId="urn:microsoft.com/office/officeart/2005/8/layout/radial5"/>
    <dgm:cxn modelId="{D13F5DF7-BC92-4E40-873D-0CA0DC218095}" type="presParOf" srcId="{8DCBBAA7-944D-41C5-8A50-3C3BFDF409D0}" destId="{76FCBE48-6D35-4DC6-A564-BEC6B14F4C74}" srcOrd="0" destOrd="0" presId="urn:microsoft.com/office/officeart/2005/8/layout/radial5"/>
    <dgm:cxn modelId="{211A7CF3-B763-499F-9234-9103442A1D33}" type="presParOf" srcId="{74078A32-CB56-43F4-9C93-98622C016146}" destId="{AFF8CF18-18B5-498F-AED0-FEB3D723398E}" srcOrd="2" destOrd="0" presId="urn:microsoft.com/office/officeart/2005/8/layout/radial5"/>
    <dgm:cxn modelId="{21B0C4B2-EA7B-4644-808E-44C01B7A9F3C}" type="presParOf" srcId="{74078A32-CB56-43F4-9C93-98622C016146}" destId="{A0AADE3B-1DB1-4FC8-8A62-F713DFA0D084}" srcOrd="3" destOrd="0" presId="urn:microsoft.com/office/officeart/2005/8/layout/radial5"/>
    <dgm:cxn modelId="{A874FFC4-CCB1-4007-8283-52A9B5B380D8}" type="presParOf" srcId="{A0AADE3B-1DB1-4FC8-8A62-F713DFA0D084}" destId="{9B524469-CD06-4B2D-8086-8AC13DC3F7F6}" srcOrd="0" destOrd="0" presId="urn:microsoft.com/office/officeart/2005/8/layout/radial5"/>
    <dgm:cxn modelId="{24E0B8F3-9397-40A9-A3E7-2E619333F524}" type="presParOf" srcId="{74078A32-CB56-43F4-9C93-98622C016146}" destId="{C144E27F-632F-4EF5-94B7-91BBB407EFEA}" srcOrd="4" destOrd="0" presId="urn:microsoft.com/office/officeart/2005/8/layout/radial5"/>
    <dgm:cxn modelId="{3EB3E490-5AF0-4626-9162-0123073D9BB2}" type="presParOf" srcId="{74078A32-CB56-43F4-9C93-98622C016146}" destId="{6A6A4E28-BD27-4E0C-B293-8DEAC9440E40}" srcOrd="5" destOrd="0" presId="urn:microsoft.com/office/officeart/2005/8/layout/radial5"/>
    <dgm:cxn modelId="{BE831A24-D4F5-40AE-96F1-FCC44F3DA918}" type="presParOf" srcId="{6A6A4E28-BD27-4E0C-B293-8DEAC9440E40}" destId="{56E8A757-D867-4A54-B4DD-15A9067AD7AF}" srcOrd="0" destOrd="0" presId="urn:microsoft.com/office/officeart/2005/8/layout/radial5"/>
    <dgm:cxn modelId="{414B66DB-DF5D-4106-B49C-B793E8AF2E4A}" type="presParOf" srcId="{74078A32-CB56-43F4-9C93-98622C016146}" destId="{CD344485-1C8F-41C1-9629-A336DDE6FF01}" srcOrd="6" destOrd="0" presId="urn:microsoft.com/office/officeart/2005/8/layout/radial5"/>
    <dgm:cxn modelId="{1BBBE0D3-7364-44EA-BAD5-59A88F1FA51B}" type="presParOf" srcId="{74078A32-CB56-43F4-9C93-98622C016146}" destId="{ACEEA1DC-7E2A-4A84-A42F-E1FB9251F78F}" srcOrd="7" destOrd="0" presId="urn:microsoft.com/office/officeart/2005/8/layout/radial5"/>
    <dgm:cxn modelId="{1B06CA24-7AE6-4BA1-87DF-8B13E1D12DE3}" type="presParOf" srcId="{ACEEA1DC-7E2A-4A84-A42F-E1FB9251F78F}" destId="{DB936831-F4E2-4A8F-AEDE-840A1DE90DEE}" srcOrd="0" destOrd="0" presId="urn:microsoft.com/office/officeart/2005/8/layout/radial5"/>
    <dgm:cxn modelId="{C6BFC92C-E636-4354-9789-5205D44CA54D}" type="presParOf" srcId="{74078A32-CB56-43F4-9C93-98622C016146}" destId="{8E6F19A8-FD6F-4BFE-898D-084084F0065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A8A1-CCBF-4FE2-B590-240A7E743243}">
      <dsp:nvSpPr>
        <dsp:cNvPr id="0" name=""/>
        <dsp:cNvSpPr/>
      </dsp:nvSpPr>
      <dsp:spPr>
        <a:xfrm>
          <a:off x="3635908" y="1872210"/>
          <a:ext cx="2174294" cy="1348382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alpha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Треугольник</a:t>
          </a:r>
          <a:r>
            <a:rPr lang="ru-RU" sz="2400" b="1" kern="1200" smtClean="0"/>
            <a:t> </a:t>
          </a:r>
          <a:endParaRPr lang="ru-RU" sz="2400" b="1" kern="1200" dirty="0"/>
        </a:p>
      </dsp:txBody>
      <dsp:txXfrm>
        <a:off x="3954326" y="2069676"/>
        <a:ext cx="1537458" cy="953450"/>
      </dsp:txXfrm>
    </dsp:sp>
    <dsp:sp modelId="{8DCBBAA7-944D-41C5-8A50-3C3BFDF409D0}">
      <dsp:nvSpPr>
        <dsp:cNvPr id="0" name=""/>
        <dsp:cNvSpPr/>
      </dsp:nvSpPr>
      <dsp:spPr>
        <a:xfrm rot="14751549">
          <a:off x="3871331" y="1252025"/>
          <a:ext cx="748694" cy="45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968223" y="1406468"/>
        <a:ext cx="611159" cy="275070"/>
      </dsp:txXfrm>
    </dsp:sp>
    <dsp:sp modelId="{AFF8CF18-18B5-498F-AED0-FEB3D723398E}">
      <dsp:nvSpPr>
        <dsp:cNvPr id="0" name=""/>
        <dsp:cNvSpPr/>
      </dsp:nvSpPr>
      <dsp:spPr>
        <a:xfrm>
          <a:off x="2987824" y="7"/>
          <a:ext cx="1663216" cy="106035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Имя.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1396" y="155292"/>
        <a:ext cx="1176072" cy="749784"/>
      </dsp:txXfrm>
    </dsp:sp>
    <dsp:sp modelId="{A0AADE3B-1DB1-4FC8-8A62-F713DFA0D084}">
      <dsp:nvSpPr>
        <dsp:cNvPr id="0" name=""/>
        <dsp:cNvSpPr/>
      </dsp:nvSpPr>
      <dsp:spPr>
        <a:xfrm rot="19339721">
          <a:off x="5363338" y="1589815"/>
          <a:ext cx="603575" cy="45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3676"/>
            <a:satOff val="-11032"/>
            <a:lumOff val="1358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43676"/>
              <a:satOff val="-11032"/>
              <a:lumOff val="13582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77674" y="1723531"/>
        <a:ext cx="466040" cy="275070"/>
      </dsp:txXfrm>
    </dsp:sp>
    <dsp:sp modelId="{C144E27F-632F-4EF5-94B7-91BBB407EFEA}">
      <dsp:nvSpPr>
        <dsp:cNvPr id="0" name=""/>
        <dsp:cNvSpPr/>
      </dsp:nvSpPr>
      <dsp:spPr>
        <a:xfrm>
          <a:off x="5580115" y="0"/>
          <a:ext cx="2450914" cy="187702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13333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Точки.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Вершины. </a:t>
          </a:r>
          <a:endParaRPr lang="ru-RU" sz="2400" b="1" kern="1200" dirty="0"/>
        </a:p>
      </dsp:txBody>
      <dsp:txXfrm>
        <a:off x="5939043" y="274885"/>
        <a:ext cx="1733058" cy="1327259"/>
      </dsp:txXfrm>
    </dsp:sp>
    <dsp:sp modelId="{6A6A4E28-BD27-4E0C-B293-8DEAC9440E40}">
      <dsp:nvSpPr>
        <dsp:cNvPr id="0" name=""/>
        <dsp:cNvSpPr/>
      </dsp:nvSpPr>
      <dsp:spPr>
        <a:xfrm rot="1473274">
          <a:off x="5600417" y="2806319"/>
          <a:ext cx="386518" cy="45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87353"/>
            <a:satOff val="-22065"/>
            <a:lumOff val="2716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87353"/>
              <a:satOff val="-22065"/>
              <a:lumOff val="27165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05660" y="2873916"/>
        <a:ext cx="270563" cy="275070"/>
      </dsp:txXfrm>
    </dsp:sp>
    <dsp:sp modelId="{CD344485-1C8F-41C1-9629-A336DDE6FF01}">
      <dsp:nvSpPr>
        <dsp:cNvPr id="0" name=""/>
        <dsp:cNvSpPr/>
      </dsp:nvSpPr>
      <dsp:spPr>
        <a:xfrm>
          <a:off x="5940148" y="2736294"/>
          <a:ext cx="1348382" cy="134838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26667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Углы</a:t>
          </a:r>
          <a:endParaRPr lang="ru-RU" sz="2800" b="1" kern="1200" dirty="0"/>
        </a:p>
      </dsp:txBody>
      <dsp:txXfrm>
        <a:off x="6137614" y="2933760"/>
        <a:ext cx="953450" cy="953450"/>
      </dsp:txXfrm>
    </dsp:sp>
    <dsp:sp modelId="{ACEEA1DC-7E2A-4A84-A42F-E1FB9251F78F}">
      <dsp:nvSpPr>
        <dsp:cNvPr id="0" name=""/>
        <dsp:cNvSpPr/>
      </dsp:nvSpPr>
      <dsp:spPr>
        <a:xfrm rot="10877222">
          <a:off x="3116430" y="2286202"/>
          <a:ext cx="455863" cy="458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31029"/>
            <a:satOff val="-33097"/>
            <a:lumOff val="4074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131029"/>
              <a:satOff val="-33097"/>
              <a:lumOff val="40747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53172" y="2379428"/>
        <a:ext cx="319104" cy="275070"/>
      </dsp:txXfrm>
    </dsp:sp>
    <dsp:sp modelId="{8E6F19A8-FD6F-4BFE-898D-084084F00658}">
      <dsp:nvSpPr>
        <dsp:cNvPr id="0" name=""/>
        <dsp:cNvSpPr/>
      </dsp:nvSpPr>
      <dsp:spPr>
        <a:xfrm>
          <a:off x="0" y="1800202"/>
          <a:ext cx="3035964" cy="134838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Отрезки.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Стороны</a:t>
          </a:r>
          <a:r>
            <a:rPr lang="ru-RU" sz="2800" b="1" kern="1200" smtClean="0"/>
            <a:t>.</a:t>
          </a:r>
          <a:endParaRPr lang="ru-RU" sz="2800" b="1" kern="1200" dirty="0"/>
        </a:p>
      </dsp:txBody>
      <dsp:txXfrm>
        <a:off x="444607" y="1997668"/>
        <a:ext cx="2146750" cy="95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9;&#1084;&#1099;&#1089;&#1083;&#1086;&#1074;&#1086;&#1077;%20&#1095;&#1090;&#1077;&#1085;&#1080;&#1077;%20&#1085;&#1072;%20&#1091;&#1088;&#1086;&#1082;&#1072;&#1093;%20&#1084;&#1072;&#1090;&#1077;&#1084;&#1072;&#1090;&#1080;&#1082;&#1080;\&#1056;&#1052;&#1054;\Instrumentalnaya_Muzyka_-_Kirk_Whalum_-_My_All_(xMusic.me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2275" y="1052513"/>
            <a:ext cx="5903913" cy="5113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Роджер Левин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«Мы слишком часто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даем детям ответы,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которые надо выучить,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не ставим перед  ними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проблемы, </a:t>
            </a:r>
          </a:p>
          <a:p>
            <a:pPr eaLnBrk="1" hangingPunct="1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которые надо решить».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11.jpg"/>
          <p:cNvPicPr>
            <a:picLocks noChangeAspect="1"/>
          </p:cNvPicPr>
          <p:nvPr/>
        </p:nvPicPr>
        <p:blipFill>
          <a:blip r:embed="rId2" cstate="print"/>
          <a:srcRect l="981" t="9872" r="4440" b="2824"/>
          <a:stretch>
            <a:fillRect/>
          </a:stretch>
        </p:blipFill>
        <p:spPr>
          <a:xfrm>
            <a:off x="250825" y="1025525"/>
            <a:ext cx="8424863" cy="583247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625" y="285750"/>
            <a:ext cx="8229600" cy="777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Составление краткой записи.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slide_4.jpg"/>
          <p:cNvPicPr>
            <a:picLocks noChangeAspect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428728" y="28572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Схематический чертёж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229600" cy="7143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Составление таблицы по задаче.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4" descr="slide_8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38200"/>
            <a:ext cx="831532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28604"/>
            <a:ext cx="8462814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Составление задачи по рисунку.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Содержимое 3" descr="razrabotka-uroka-matiematiki-na-tiemu-zadacha-1-klass_1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8677275" cy="55181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8345623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28604"/>
            <a:ext cx="749935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Составление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вопросов к задаче.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28604"/>
            <a:ext cx="867645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 «Толстые и тонкие вопросы»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3" descr="img16.jpg"/>
          <p:cNvPicPr>
            <a:picLocks noChangeAspect="1"/>
          </p:cNvPicPr>
          <p:nvPr/>
        </p:nvPicPr>
        <p:blipFill>
          <a:blip r:embed="rId2" cstate="print"/>
          <a:srcRect l="4687" t="23946" r="24219" b="17693"/>
          <a:stretch>
            <a:fillRect/>
          </a:stretch>
        </p:blipFill>
        <p:spPr bwMode="auto">
          <a:xfrm>
            <a:off x="428596" y="1247393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124744"/>
          <a:ext cx="9144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980728"/>
            <a:ext cx="19580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Равные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45224"/>
            <a:ext cx="2030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>
            <a:off x="1084752" y="2307736"/>
            <a:ext cx="978408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1022456" y="4674288"/>
            <a:ext cx="9784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9323179">
            <a:off x="7032243" y="3946769"/>
            <a:ext cx="445369" cy="1546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619608">
            <a:off x="7045566" y="4955551"/>
            <a:ext cx="631313" cy="267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8603020">
            <a:off x="5641933" y="5135122"/>
            <a:ext cx="631313" cy="267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44008" y="5589240"/>
            <a:ext cx="1656184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Прямые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52320" y="5085184"/>
            <a:ext cx="16916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452320" y="3068960"/>
            <a:ext cx="16916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Тупые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22" name="Стрелка влево 21"/>
          <p:cNvSpPr/>
          <p:nvPr/>
        </p:nvSpPr>
        <p:spPr>
          <a:xfrm rot="8675096">
            <a:off x="7543410" y="1210917"/>
            <a:ext cx="631313" cy="267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75848" y="188640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339752" y="404664"/>
            <a:ext cx="4320480" cy="7681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 «Кластер»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ndbclimbing.ru/see.php?xfhvg=yoyoyogoh/picture6086932.jpg"/>
          <p:cNvPicPr>
            <a:picLocks noChangeAspect="1" noChangeArrowheads="1"/>
          </p:cNvPicPr>
          <p:nvPr/>
        </p:nvPicPr>
        <p:blipFill>
          <a:blip r:embed="rId2" cstate="print"/>
          <a:srcRect t="15750" r="5901" b="26501"/>
          <a:stretch>
            <a:fillRect/>
          </a:stretch>
        </p:blipFill>
        <p:spPr bwMode="auto">
          <a:xfrm>
            <a:off x="0" y="1484784"/>
            <a:ext cx="9170732" cy="537321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28604"/>
            <a:ext cx="10044608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Кластер «Простые и составные числа»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28604"/>
            <a:ext cx="867645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 «Кубик»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4"/>
          <a:ext cx="9144000" cy="5733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911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085"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Найдите </a:t>
                      </a:r>
                      <a:r>
                        <a:rPr lang="ru-RU" dirty="0" err="1" smtClean="0"/>
                        <a:t>прямоугольн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ики</a:t>
                      </a:r>
                      <a:r>
                        <a:rPr lang="ru-RU" dirty="0" smtClean="0"/>
                        <a:t>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Измерьте стороны прямоугольника и найдите Р  </a:t>
                      </a:r>
                      <a:endParaRPr lang="ru-RU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Измерьте стороны прямоугольника и найдите </a:t>
                      </a:r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Измерьте диагонали прямоугольника.</a:t>
                      </a:r>
                      <a:endParaRPr lang="ru-RU" dirty="0"/>
                    </a:p>
                  </a:txBody>
                  <a:tcPr>
                    <a:solidFill>
                      <a:srgbClr val="9E5ECE"/>
                    </a:solidFill>
                  </a:tcPr>
                </a:tc>
              </a:tr>
              <a:tr h="1911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Измерьте и сравните противоположные стороны </a:t>
                      </a:r>
                      <a:r>
                        <a:rPr lang="ru-RU" dirty="0" err="1" smtClean="0"/>
                        <a:t>прямоуг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112474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Измерьте и сравните</a:t>
            </a:r>
          </a:p>
          <a:p>
            <a:r>
              <a:rPr lang="ru-RU" dirty="0" smtClean="0"/>
              <a:t> стороны </a:t>
            </a:r>
          </a:p>
          <a:p>
            <a:r>
              <a:rPr lang="ru-RU" dirty="0" smtClean="0"/>
              <a:t>прямоугольника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348880"/>
            <a:ext cx="648072" cy="576064"/>
          </a:xfrm>
          <a:prstGeom prst="rect">
            <a:avLst/>
          </a:prstGeom>
          <a:solidFill>
            <a:srgbClr val="1EE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365104"/>
            <a:ext cx="1152128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149080"/>
            <a:ext cx="144016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309320"/>
            <a:ext cx="1080120" cy="54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4077072"/>
            <a:ext cx="1584176" cy="86409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80312" y="4077072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80312" y="4077072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4437112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4437112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3717032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39552" y="4365104"/>
            <a:ext cx="504056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4" name="Ромб 23"/>
          <p:cNvSpPr/>
          <p:nvPr/>
        </p:nvSpPr>
        <p:spPr>
          <a:xfrm>
            <a:off x="1835696" y="4077072"/>
            <a:ext cx="432048" cy="7920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Параллелограмм 24"/>
          <p:cNvSpPr/>
          <p:nvPr/>
        </p:nvSpPr>
        <p:spPr>
          <a:xfrm>
            <a:off x="611560" y="3861048"/>
            <a:ext cx="648072" cy="36004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144344" cy="476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172"/>
                <a:gridCol w="3072172"/>
              </a:tblGrid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71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7292" y="836712"/>
            <a:ext cx="708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для данных приём «Кубик»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71604" y="785794"/>
            <a:ext cx="6480175" cy="2439988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5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Смысловое  чтение  на уроках математики</a:t>
            </a:r>
            <a:r>
              <a:rPr kumimoji="0" lang="ru-RU" sz="4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86314" y="4071942"/>
            <a:ext cx="3458094" cy="7191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Сидорова Александра Александровна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s://ds02.infourok.ru/uploads/ex/0d22/0007fc61-97f5ea78/hello_html_m30597aaa.jpg"/>
          <p:cNvPicPr>
            <a:picLocks noChangeAspect="1" noChangeArrowheads="1"/>
          </p:cNvPicPr>
          <p:nvPr/>
        </p:nvPicPr>
        <p:blipFill>
          <a:blip r:embed="rId2" cstate="print"/>
          <a:srcRect t="5690"/>
          <a:stretch>
            <a:fillRect/>
          </a:stretch>
        </p:blipFill>
        <p:spPr bwMode="auto">
          <a:xfrm>
            <a:off x="0" y="3068960"/>
            <a:ext cx="3203848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8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Кто не умеет читать,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Тот не умеет мыслить.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Сухомлинский  В.А.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1039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835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712968" cy="4715767"/>
          </a:xfrm>
          <a:prstGeom prst="rect">
            <a:avLst/>
          </a:prstGeom>
        </p:spPr>
      </p:pic>
      <p:pic>
        <p:nvPicPr>
          <p:cNvPr id="3" name="Instrumentalnaya_Muzyka_-_Kirk_Whalum_-_My_All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67464" y="5229200"/>
            <a:ext cx="1376536" cy="1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74d3a5fd2401260fdd15300963ac0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36504" cy="450626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5408" y="1124744"/>
            <a:ext cx="53285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месяц,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секунда. </a:t>
            </a:r>
            <a:endParaRPr kumimoji="0" lang="ru-RU" sz="4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428728" y="28572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Приём «Верите ли вы?»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382240"/>
          <a:ext cx="7929618" cy="4807159"/>
        </p:xfrm>
        <a:graphic>
          <a:graphicData uri="http://schemas.openxmlformats.org/drawingml/2006/table">
            <a:tbl>
              <a:tblPr/>
              <a:tblGrid>
                <a:gridCol w="5472147"/>
                <a:gridCol w="2457471"/>
              </a:tblGrid>
              <a:tr h="261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Верю+      не верю-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сутках 24 часа.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начала нашей эры не прошло и миллиона дней.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  - это единица времени.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3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Человек, проживший  сто лет,  отмечал день рождения только  25 раз.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19+23 = 18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3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8 часов утра находясь во Владивостоке, вы можете в 8 часов утра того же дня быть в Москве.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83 года и 4 месяца  справляют юбилей</a:t>
                      </a: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82240"/>
          <a:ext cx="7929618" cy="4807159"/>
        </p:xfrm>
        <a:graphic>
          <a:graphicData uri="http://schemas.openxmlformats.org/drawingml/2006/table">
            <a:tbl>
              <a:tblPr/>
              <a:tblGrid>
                <a:gridCol w="5472147"/>
                <a:gridCol w="2457471"/>
              </a:tblGrid>
              <a:tr h="261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Верю+      не верю-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сутках 24 часа.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начала нашей эры не прошло и миллиона дней.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  - это единица времени.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3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Человек, проживший  сто лет,  отмечал день рождения только  25 раз.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19+23 = 18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39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8 часов утра находясь во Владивостоке, вы можете в 8 часов утра того же дня быть в Москве.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83 года и 4 месяца  справляют юбилей</a:t>
                      </a:r>
                      <a:r>
                        <a:rPr lang="ru-RU" sz="2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8100b213c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877272"/>
            <a:ext cx="4648200" cy="7143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643050"/>
          <a:ext cx="8001056" cy="4714909"/>
        </p:xfrm>
        <a:graphic>
          <a:graphicData uri="http://schemas.openxmlformats.org/drawingml/2006/table">
            <a:tbl>
              <a:tblPr/>
              <a:tblGrid>
                <a:gridCol w="5403170"/>
                <a:gridCol w="2597886"/>
              </a:tblGrid>
              <a:tr h="31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Верю+</a:t>
                      </a:r>
                      <a:r>
                        <a:rPr lang="ru-RU" sz="1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не верю -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Угол – это геометрическая фигура.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Угол состоит из двух пресекающихся прямых.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Угол состоит из двух лучей, выходящих из одной точки.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Бывают углы остроумные и тупые.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Тупой угол – это угол, который нарисован тупым карандашом.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Бывает угол прямой. 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Угол может быть тощим.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Острый угол – это угол, о который можно уколоться.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4"/>
          <p:cNvSpPr txBox="1">
            <a:spLocks/>
          </p:cNvSpPr>
          <p:nvPr/>
        </p:nvSpPr>
        <p:spPr>
          <a:xfrm>
            <a:off x="1214414" y="35716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Приём «Верите ли вы?»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313" y="560388"/>
            <a:ext cx="6121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при решении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28868"/>
            <a:ext cx="8429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1.Чтение задачи детьми (про себя )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2.Выделение числовых данных.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Выделение важных слов-помощников.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Обсуждение всей найденной информации.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Соотнесение текста задачи с рисунком или готовой схемой.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Рассказывание задачи по рисунку или схеме.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Составление плана решения через наглядную опору или пиктограмму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Даша нарисовала 4 круга, а Паша на 3 круга больше.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кругов нарисовал Паша?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 descr="slide_8.jpg"/>
          <p:cNvPicPr>
            <a:picLocks noChangeAspect="1"/>
          </p:cNvPicPr>
          <p:nvPr/>
        </p:nvPicPr>
        <p:blipFill>
          <a:blip r:embed="rId2" cstate="print"/>
          <a:srcRect l="8263" t="18758" r="6688" b="10893"/>
          <a:stretch>
            <a:fillRect/>
          </a:stretch>
        </p:blipFill>
        <p:spPr bwMode="auto">
          <a:xfrm>
            <a:off x="0" y="1500174"/>
            <a:ext cx="916157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59614" y="285728"/>
            <a:ext cx="8325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«Составление краткой записи.»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489</Words>
  <Application>Microsoft Office PowerPoint</Application>
  <PresentationFormat>Экран (4:3)</PresentationFormat>
  <Paragraphs>112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31</cp:revision>
  <dcterms:created xsi:type="dcterms:W3CDTF">2017-03-27T08:59:39Z</dcterms:created>
  <dcterms:modified xsi:type="dcterms:W3CDTF">2022-12-12T06:56:05Z</dcterms:modified>
</cp:coreProperties>
</file>