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8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Развитие читательской компетенции у детей с ОВЗ младшего школьного возраста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97130"/>
            <a:ext cx="7208818" cy="46831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Сравнительная таблица становления навыка чтения детей нормы и ОВЗ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17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23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Развитие читательской компетенции у детей с ОВЗ младшего школьного возраста </vt:lpstr>
      <vt:lpstr>Презентация PowerPoint</vt:lpstr>
      <vt:lpstr>Сравнительная таблица становления навыка чтения детей нормы и ОВЗ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23</cp:revision>
  <dcterms:created xsi:type="dcterms:W3CDTF">2023-03-27T12:55:28Z</dcterms:created>
  <dcterms:modified xsi:type="dcterms:W3CDTF">2023-04-11T11:37:35Z</dcterms:modified>
</cp:coreProperties>
</file>