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0E2B6-D820-4C91-B9D8-015CB74E7AE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F9988E-C39E-4A5C-B2AB-60B86A25E042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/>
            <a:t>Учебный проект</a:t>
          </a:r>
          <a:endParaRPr lang="ru-RU" sz="2800" dirty="0"/>
        </a:p>
      </dgm:t>
    </dgm:pt>
    <dgm:pt modelId="{938D779A-0B42-4689-A6AC-FC8ADD9EF3C3}" type="parTrans" cxnId="{A4E6917D-5467-4A1B-B170-8610BEA01B57}">
      <dgm:prSet/>
      <dgm:spPr/>
      <dgm:t>
        <a:bodyPr/>
        <a:lstStyle/>
        <a:p>
          <a:endParaRPr lang="ru-RU"/>
        </a:p>
      </dgm:t>
    </dgm:pt>
    <dgm:pt modelId="{C1B572B9-D016-454B-831D-A2795B55BC40}" type="sibTrans" cxnId="{A4E6917D-5467-4A1B-B170-8610BEA01B57}">
      <dgm:prSet/>
      <dgm:spPr/>
      <dgm:t>
        <a:bodyPr/>
        <a:lstStyle/>
        <a:p>
          <a:endParaRPr lang="ru-RU"/>
        </a:p>
      </dgm:t>
    </dgm:pt>
    <dgm:pt modelId="{76127A4E-ECAB-4162-9805-F2803B89E5F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3200" dirty="0" smtClean="0"/>
            <a:t>Метод учебных проектов</a:t>
          </a:r>
          <a:endParaRPr lang="ru-RU" sz="3200" dirty="0"/>
        </a:p>
      </dgm:t>
    </dgm:pt>
    <dgm:pt modelId="{84D0E185-E101-4C1D-8F26-0FFF9E048585}" type="parTrans" cxnId="{F3C94900-8252-4E24-9378-AE55085AE3A7}">
      <dgm:prSet/>
      <dgm:spPr/>
      <dgm:t>
        <a:bodyPr/>
        <a:lstStyle/>
        <a:p>
          <a:endParaRPr lang="ru-RU"/>
        </a:p>
      </dgm:t>
    </dgm:pt>
    <dgm:pt modelId="{1F69D24F-A05A-478C-BE54-08BDBD34642B}" type="sibTrans" cxnId="{F3C94900-8252-4E24-9378-AE55085AE3A7}">
      <dgm:prSet/>
      <dgm:spPr/>
      <dgm:t>
        <a:bodyPr/>
        <a:lstStyle/>
        <a:p>
          <a:endParaRPr lang="ru-RU"/>
        </a:p>
      </dgm:t>
    </dgm:pt>
    <dgm:pt modelId="{6C44A306-5654-40E6-A50A-78B9899E304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4000" dirty="0" smtClean="0"/>
            <a:t>Проектная деятельность</a:t>
          </a:r>
          <a:endParaRPr lang="ru-RU" sz="4000" dirty="0"/>
        </a:p>
      </dgm:t>
    </dgm:pt>
    <dgm:pt modelId="{BC4B3F8C-13EF-43D3-8941-23A2393AADA4}" type="parTrans" cxnId="{64D9314E-8A97-4350-BB8F-20777FF65817}">
      <dgm:prSet/>
      <dgm:spPr/>
      <dgm:t>
        <a:bodyPr/>
        <a:lstStyle/>
        <a:p>
          <a:endParaRPr lang="ru-RU"/>
        </a:p>
      </dgm:t>
    </dgm:pt>
    <dgm:pt modelId="{D0331CAD-8162-472C-94A9-9C55AC8C9064}" type="sibTrans" cxnId="{64D9314E-8A97-4350-BB8F-20777FF65817}">
      <dgm:prSet/>
      <dgm:spPr/>
      <dgm:t>
        <a:bodyPr/>
        <a:lstStyle/>
        <a:p>
          <a:endParaRPr lang="ru-RU"/>
        </a:p>
      </dgm:t>
    </dgm:pt>
    <dgm:pt modelId="{89966AFB-0013-4E2B-ACB0-1C8A2DA130AF}" type="pres">
      <dgm:prSet presAssocID="{F3D0E2B6-D820-4C91-B9D8-015CB74E7AE1}" presName="Name0" presStyleCnt="0">
        <dgm:presLayoutVars>
          <dgm:dir/>
          <dgm:animLvl val="lvl"/>
          <dgm:resizeHandles val="exact"/>
        </dgm:presLayoutVars>
      </dgm:prSet>
      <dgm:spPr/>
    </dgm:pt>
    <dgm:pt modelId="{D274157C-5042-452E-B119-32F86B0BBEEB}" type="pres">
      <dgm:prSet presAssocID="{17F9988E-C39E-4A5C-B2AB-60B86A25E042}" presName="Name8" presStyleCnt="0"/>
      <dgm:spPr/>
    </dgm:pt>
    <dgm:pt modelId="{AB2B89FD-2A1D-4F00-BEBF-DF8C18EE0FB3}" type="pres">
      <dgm:prSet presAssocID="{17F9988E-C39E-4A5C-B2AB-60B86A25E042}" presName="level" presStyleLbl="node1" presStyleIdx="0" presStyleCnt="3" custScaleX="103401" custScaleY="809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862A9-B775-489A-8632-62ED3BE5323C}" type="pres">
      <dgm:prSet presAssocID="{17F9988E-C39E-4A5C-B2AB-60B86A25E04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ED634-5C2A-425A-87DC-B63BE8AB7518}" type="pres">
      <dgm:prSet presAssocID="{76127A4E-ECAB-4162-9805-F2803B89E5FF}" presName="Name8" presStyleCnt="0"/>
      <dgm:spPr/>
    </dgm:pt>
    <dgm:pt modelId="{0773699E-8056-46B9-A0E0-A66E3B84DF9D}" type="pres">
      <dgm:prSet presAssocID="{76127A4E-ECAB-4162-9805-F2803B89E5F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C956-A73E-4BA2-9C85-84D372BBD43A}" type="pres">
      <dgm:prSet presAssocID="{76127A4E-ECAB-4162-9805-F2803B89E5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05F23-E510-4957-8203-AE90D028C71D}" type="pres">
      <dgm:prSet presAssocID="{6C44A306-5654-40E6-A50A-78B9899E3047}" presName="Name8" presStyleCnt="0"/>
      <dgm:spPr/>
    </dgm:pt>
    <dgm:pt modelId="{EEC67E14-4725-4537-B197-859B5904E08C}" type="pres">
      <dgm:prSet presAssocID="{6C44A306-5654-40E6-A50A-78B9899E3047}" presName="level" presStyleLbl="node1" presStyleIdx="2" presStyleCnt="3" custLinFactNeighborX="-1380" custLinFactNeighborY="28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2960-9BD5-4DC2-94BD-3DD66C48F3C0}" type="pres">
      <dgm:prSet presAssocID="{6C44A306-5654-40E6-A50A-78B9899E30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9314E-8A97-4350-BB8F-20777FF65817}" srcId="{F3D0E2B6-D820-4C91-B9D8-015CB74E7AE1}" destId="{6C44A306-5654-40E6-A50A-78B9899E3047}" srcOrd="2" destOrd="0" parTransId="{BC4B3F8C-13EF-43D3-8941-23A2393AADA4}" sibTransId="{D0331CAD-8162-472C-94A9-9C55AC8C9064}"/>
    <dgm:cxn modelId="{10539031-BC5A-4A40-800C-F4422E957E6D}" type="presOf" srcId="{76127A4E-ECAB-4162-9805-F2803B89E5FF}" destId="{8B94C956-A73E-4BA2-9C85-84D372BBD43A}" srcOrd="1" destOrd="0" presId="urn:microsoft.com/office/officeart/2005/8/layout/pyramid1"/>
    <dgm:cxn modelId="{F1CC7BDC-6824-427E-A694-2E01206D0B5D}" type="presOf" srcId="{6C44A306-5654-40E6-A50A-78B9899E3047}" destId="{EEC67E14-4725-4537-B197-859B5904E08C}" srcOrd="0" destOrd="0" presId="urn:microsoft.com/office/officeart/2005/8/layout/pyramid1"/>
    <dgm:cxn modelId="{F3C94900-8252-4E24-9378-AE55085AE3A7}" srcId="{F3D0E2B6-D820-4C91-B9D8-015CB74E7AE1}" destId="{76127A4E-ECAB-4162-9805-F2803B89E5FF}" srcOrd="1" destOrd="0" parTransId="{84D0E185-E101-4C1D-8F26-0FFF9E048585}" sibTransId="{1F69D24F-A05A-478C-BE54-08BDBD34642B}"/>
    <dgm:cxn modelId="{9C684F65-CE73-4C10-8B3F-6874D71A9DCD}" type="presOf" srcId="{F3D0E2B6-D820-4C91-B9D8-015CB74E7AE1}" destId="{89966AFB-0013-4E2B-ACB0-1C8A2DA130AF}" srcOrd="0" destOrd="0" presId="urn:microsoft.com/office/officeart/2005/8/layout/pyramid1"/>
    <dgm:cxn modelId="{0459D1CA-FFB0-4B26-8122-52F3C5A13C66}" type="presOf" srcId="{6C44A306-5654-40E6-A50A-78B9899E3047}" destId="{D7A82960-9BD5-4DC2-94BD-3DD66C48F3C0}" srcOrd="1" destOrd="0" presId="urn:microsoft.com/office/officeart/2005/8/layout/pyramid1"/>
    <dgm:cxn modelId="{9EDDF331-760D-4546-A8FA-A2002A7EE26F}" type="presOf" srcId="{76127A4E-ECAB-4162-9805-F2803B89E5FF}" destId="{0773699E-8056-46B9-A0E0-A66E3B84DF9D}" srcOrd="0" destOrd="0" presId="urn:microsoft.com/office/officeart/2005/8/layout/pyramid1"/>
    <dgm:cxn modelId="{A4E6917D-5467-4A1B-B170-8610BEA01B57}" srcId="{F3D0E2B6-D820-4C91-B9D8-015CB74E7AE1}" destId="{17F9988E-C39E-4A5C-B2AB-60B86A25E042}" srcOrd="0" destOrd="0" parTransId="{938D779A-0B42-4689-A6AC-FC8ADD9EF3C3}" sibTransId="{C1B572B9-D016-454B-831D-A2795B55BC40}"/>
    <dgm:cxn modelId="{F9ECC176-8C13-41C2-AE52-26AAC7D1804C}" type="presOf" srcId="{17F9988E-C39E-4A5C-B2AB-60B86A25E042}" destId="{AB2B89FD-2A1D-4F00-BEBF-DF8C18EE0FB3}" srcOrd="0" destOrd="0" presId="urn:microsoft.com/office/officeart/2005/8/layout/pyramid1"/>
    <dgm:cxn modelId="{45E68B13-4963-46ED-A1B4-A68F50088B79}" type="presOf" srcId="{17F9988E-C39E-4A5C-B2AB-60B86A25E042}" destId="{762862A9-B775-489A-8632-62ED3BE5323C}" srcOrd="1" destOrd="0" presId="urn:microsoft.com/office/officeart/2005/8/layout/pyramid1"/>
    <dgm:cxn modelId="{36D7C4EA-E27B-4CAF-82E6-962C50F44238}" type="presParOf" srcId="{89966AFB-0013-4E2B-ACB0-1C8A2DA130AF}" destId="{D274157C-5042-452E-B119-32F86B0BBEEB}" srcOrd="0" destOrd="0" presId="urn:microsoft.com/office/officeart/2005/8/layout/pyramid1"/>
    <dgm:cxn modelId="{50B41A05-F717-48E3-A8F7-FF93B95A4103}" type="presParOf" srcId="{D274157C-5042-452E-B119-32F86B0BBEEB}" destId="{AB2B89FD-2A1D-4F00-BEBF-DF8C18EE0FB3}" srcOrd="0" destOrd="0" presId="urn:microsoft.com/office/officeart/2005/8/layout/pyramid1"/>
    <dgm:cxn modelId="{398EBBCD-DAEA-4FF7-885D-E6F5E147B8B0}" type="presParOf" srcId="{D274157C-5042-452E-B119-32F86B0BBEEB}" destId="{762862A9-B775-489A-8632-62ED3BE5323C}" srcOrd="1" destOrd="0" presId="urn:microsoft.com/office/officeart/2005/8/layout/pyramid1"/>
    <dgm:cxn modelId="{F7BA4A90-A636-467E-8E48-74FFA4E0676A}" type="presParOf" srcId="{89966AFB-0013-4E2B-ACB0-1C8A2DA130AF}" destId="{8D4ED634-5C2A-425A-87DC-B63BE8AB7518}" srcOrd="1" destOrd="0" presId="urn:microsoft.com/office/officeart/2005/8/layout/pyramid1"/>
    <dgm:cxn modelId="{854399D7-E10E-4959-BF43-0347D0383EE5}" type="presParOf" srcId="{8D4ED634-5C2A-425A-87DC-B63BE8AB7518}" destId="{0773699E-8056-46B9-A0E0-A66E3B84DF9D}" srcOrd="0" destOrd="0" presId="urn:microsoft.com/office/officeart/2005/8/layout/pyramid1"/>
    <dgm:cxn modelId="{E801D525-1A30-4B4B-9DCC-ECB2FF02AA51}" type="presParOf" srcId="{8D4ED634-5C2A-425A-87DC-B63BE8AB7518}" destId="{8B94C956-A73E-4BA2-9C85-84D372BBD43A}" srcOrd="1" destOrd="0" presId="urn:microsoft.com/office/officeart/2005/8/layout/pyramid1"/>
    <dgm:cxn modelId="{846DCA79-F02C-4A5B-A7AC-EEBCE1A76B1B}" type="presParOf" srcId="{89966AFB-0013-4E2B-ACB0-1C8A2DA130AF}" destId="{B8F05F23-E510-4957-8203-AE90D028C71D}" srcOrd="2" destOrd="0" presId="urn:microsoft.com/office/officeart/2005/8/layout/pyramid1"/>
    <dgm:cxn modelId="{22BF25A8-DA7E-4D55-985E-058108F45112}" type="presParOf" srcId="{B8F05F23-E510-4957-8203-AE90D028C71D}" destId="{EEC67E14-4725-4537-B197-859B5904E08C}" srcOrd="0" destOrd="0" presId="urn:microsoft.com/office/officeart/2005/8/layout/pyramid1"/>
    <dgm:cxn modelId="{40A983AC-052F-47A7-9279-75A627720CB0}" type="presParOf" srcId="{B8F05F23-E510-4957-8203-AE90D028C71D}" destId="{D7A82960-9BD5-4DC2-94BD-3DD66C48F3C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608D4-C75C-4B88-9E9D-4DA23DDA1257}" type="doc">
      <dgm:prSet loTypeId="urn:microsoft.com/office/officeart/2005/8/layout/defaul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C76A446-7284-48AA-9473-B55CA3B601FD}">
      <dgm:prSet phldrT="[Текст]"/>
      <dgm:spPr/>
      <dgm:t>
        <a:bodyPr/>
        <a:lstStyle/>
        <a:p>
          <a:r>
            <a:rPr lang="ru-RU" dirty="0" smtClean="0"/>
            <a:t>Исследовательский</a:t>
          </a:r>
          <a:endParaRPr lang="ru-RU" dirty="0"/>
        </a:p>
      </dgm:t>
    </dgm:pt>
    <dgm:pt modelId="{83FD74ED-6BE7-4B33-8AA1-A92552C7EECA}" type="parTrans" cxnId="{A7C575EA-9A02-439F-9E71-4BFCF1C9ECEB}">
      <dgm:prSet/>
      <dgm:spPr/>
      <dgm:t>
        <a:bodyPr/>
        <a:lstStyle/>
        <a:p>
          <a:endParaRPr lang="ru-RU"/>
        </a:p>
      </dgm:t>
    </dgm:pt>
    <dgm:pt modelId="{4F1E4761-9AFE-4E24-844B-D39373028923}" type="sibTrans" cxnId="{A7C575EA-9A02-439F-9E71-4BFCF1C9ECEB}">
      <dgm:prSet/>
      <dgm:spPr/>
      <dgm:t>
        <a:bodyPr/>
        <a:lstStyle/>
        <a:p>
          <a:endParaRPr lang="ru-RU"/>
        </a:p>
      </dgm:t>
    </dgm:pt>
    <dgm:pt modelId="{209355AC-71E7-4439-A5C8-6B844B79488C}">
      <dgm:prSet phldrT="[Текст]"/>
      <dgm:spPr/>
      <dgm:t>
        <a:bodyPr/>
        <a:lstStyle/>
        <a:p>
          <a:r>
            <a:rPr lang="ru-RU" dirty="0" smtClean="0"/>
            <a:t>Информационный</a:t>
          </a:r>
          <a:endParaRPr lang="ru-RU" dirty="0"/>
        </a:p>
      </dgm:t>
    </dgm:pt>
    <dgm:pt modelId="{B9CEB7EE-447C-4B58-B58F-0CD382B55DD2}" type="parTrans" cxnId="{F1CBCE80-52CD-4670-B90C-3B9317F3D238}">
      <dgm:prSet/>
      <dgm:spPr/>
      <dgm:t>
        <a:bodyPr/>
        <a:lstStyle/>
        <a:p>
          <a:endParaRPr lang="ru-RU"/>
        </a:p>
      </dgm:t>
    </dgm:pt>
    <dgm:pt modelId="{2510AB4C-C8A1-4108-992F-D672318E94B4}" type="sibTrans" cxnId="{F1CBCE80-52CD-4670-B90C-3B9317F3D238}">
      <dgm:prSet/>
      <dgm:spPr/>
      <dgm:t>
        <a:bodyPr/>
        <a:lstStyle/>
        <a:p>
          <a:endParaRPr lang="ru-RU"/>
        </a:p>
      </dgm:t>
    </dgm:pt>
    <dgm:pt modelId="{5ABFF654-C7B7-46EE-B8D7-8B41F191FB26}">
      <dgm:prSet phldrT="[Текст]"/>
      <dgm:spPr/>
      <dgm:t>
        <a:bodyPr/>
        <a:lstStyle/>
        <a:p>
          <a:r>
            <a:rPr lang="ru-RU" dirty="0" smtClean="0"/>
            <a:t>Практико-ориентированный</a:t>
          </a:r>
          <a:endParaRPr lang="ru-RU" dirty="0"/>
        </a:p>
      </dgm:t>
    </dgm:pt>
    <dgm:pt modelId="{B09AB9A6-788B-411B-A5C6-B605B31B9708}" type="parTrans" cxnId="{E88F3EE9-7D85-4FA1-BEEB-431E3AD42286}">
      <dgm:prSet/>
      <dgm:spPr/>
      <dgm:t>
        <a:bodyPr/>
        <a:lstStyle/>
        <a:p>
          <a:endParaRPr lang="ru-RU"/>
        </a:p>
      </dgm:t>
    </dgm:pt>
    <dgm:pt modelId="{E39BFE59-5E73-4CD9-A08C-FD1EF9153BD4}" type="sibTrans" cxnId="{E88F3EE9-7D85-4FA1-BEEB-431E3AD42286}">
      <dgm:prSet/>
      <dgm:spPr/>
      <dgm:t>
        <a:bodyPr/>
        <a:lstStyle/>
        <a:p>
          <a:endParaRPr lang="ru-RU"/>
        </a:p>
      </dgm:t>
    </dgm:pt>
    <dgm:pt modelId="{74EA372A-2098-43CA-9DA5-F6B73DC50888}">
      <dgm:prSet phldrT="[Текст]"/>
      <dgm:spPr/>
      <dgm:t>
        <a:bodyPr/>
        <a:lstStyle/>
        <a:p>
          <a:r>
            <a:rPr lang="ru-RU" dirty="0" smtClean="0"/>
            <a:t>Творческий</a:t>
          </a:r>
          <a:endParaRPr lang="ru-RU" dirty="0"/>
        </a:p>
      </dgm:t>
    </dgm:pt>
    <dgm:pt modelId="{9A4A58C8-3380-4F31-9772-33FBE9950672}" type="parTrans" cxnId="{A9EEFDA4-E7E1-4EF4-B239-A5E9EC5DF9DA}">
      <dgm:prSet/>
      <dgm:spPr/>
      <dgm:t>
        <a:bodyPr/>
        <a:lstStyle/>
        <a:p>
          <a:endParaRPr lang="ru-RU"/>
        </a:p>
      </dgm:t>
    </dgm:pt>
    <dgm:pt modelId="{4C056462-D67C-4E28-8D6E-4105345425C2}" type="sibTrans" cxnId="{A9EEFDA4-E7E1-4EF4-B239-A5E9EC5DF9DA}">
      <dgm:prSet/>
      <dgm:spPr/>
      <dgm:t>
        <a:bodyPr/>
        <a:lstStyle/>
        <a:p>
          <a:endParaRPr lang="ru-RU"/>
        </a:p>
      </dgm:t>
    </dgm:pt>
    <dgm:pt modelId="{862119E4-5A73-4C00-8A31-E88A12593F5F}">
      <dgm:prSet phldrT="[Текст]"/>
      <dgm:spPr/>
      <dgm:t>
        <a:bodyPr/>
        <a:lstStyle/>
        <a:p>
          <a:r>
            <a:rPr lang="ru-RU" dirty="0" smtClean="0"/>
            <a:t>Игровой</a:t>
          </a:r>
          <a:endParaRPr lang="ru-RU" dirty="0"/>
        </a:p>
      </dgm:t>
    </dgm:pt>
    <dgm:pt modelId="{B38EED02-F466-4330-A603-B7A837A7538C}" type="parTrans" cxnId="{9A4DB3BC-746F-4CDE-BE20-A5047251B479}">
      <dgm:prSet/>
      <dgm:spPr/>
      <dgm:t>
        <a:bodyPr/>
        <a:lstStyle/>
        <a:p>
          <a:endParaRPr lang="ru-RU"/>
        </a:p>
      </dgm:t>
    </dgm:pt>
    <dgm:pt modelId="{C627639D-14ED-47F1-A66B-8386195A06AB}" type="sibTrans" cxnId="{9A4DB3BC-746F-4CDE-BE20-A5047251B479}">
      <dgm:prSet/>
      <dgm:spPr/>
      <dgm:t>
        <a:bodyPr/>
        <a:lstStyle/>
        <a:p>
          <a:endParaRPr lang="ru-RU"/>
        </a:p>
      </dgm:t>
    </dgm:pt>
    <dgm:pt modelId="{6248C975-ABC4-4895-A8D5-296A435FAB9E}" type="pres">
      <dgm:prSet presAssocID="{4A5608D4-C75C-4B88-9E9D-4DA23DDA1257}" presName="diagram" presStyleCnt="0">
        <dgm:presLayoutVars>
          <dgm:dir/>
          <dgm:resizeHandles val="exact"/>
        </dgm:presLayoutVars>
      </dgm:prSet>
      <dgm:spPr/>
    </dgm:pt>
    <dgm:pt modelId="{42A2F49E-7950-47C2-967C-0D89B09BA61A}" type="pres">
      <dgm:prSet presAssocID="{EC76A446-7284-48AA-9473-B55CA3B601FD}" presName="node" presStyleLbl="node1" presStyleIdx="0" presStyleCnt="5" custScaleX="253211" custScaleY="50514" custLinFactNeighborX="1244" custLinFactNeighborY="1649">
        <dgm:presLayoutVars>
          <dgm:bulletEnabled val="1"/>
        </dgm:presLayoutVars>
      </dgm:prSet>
      <dgm:spPr/>
    </dgm:pt>
    <dgm:pt modelId="{11284316-9F05-490E-8BB1-7218BE6BEC54}" type="pres">
      <dgm:prSet presAssocID="{4F1E4761-9AFE-4E24-844B-D39373028923}" presName="sibTrans" presStyleCnt="0"/>
      <dgm:spPr/>
    </dgm:pt>
    <dgm:pt modelId="{78AD3786-A34B-48A7-918E-1FACE81E0D99}" type="pres">
      <dgm:prSet presAssocID="{209355AC-71E7-4439-A5C8-6B844B79488C}" presName="node" presStyleLbl="node1" presStyleIdx="1" presStyleCnt="5" custScaleX="253211" custScaleY="50514" custLinFactNeighborX="1244" custLinFactNeighborY="1649">
        <dgm:presLayoutVars>
          <dgm:bulletEnabled val="1"/>
        </dgm:presLayoutVars>
      </dgm:prSet>
      <dgm:spPr/>
    </dgm:pt>
    <dgm:pt modelId="{12FEAAE0-3050-4C8C-95AA-E48229D41E23}" type="pres">
      <dgm:prSet presAssocID="{2510AB4C-C8A1-4108-992F-D672318E94B4}" presName="sibTrans" presStyleCnt="0"/>
      <dgm:spPr/>
    </dgm:pt>
    <dgm:pt modelId="{D4E95C4B-15AC-454B-9AC6-0F6E267A8705}" type="pres">
      <dgm:prSet presAssocID="{5ABFF654-C7B7-46EE-B8D7-8B41F191FB26}" presName="node" presStyleLbl="node1" presStyleIdx="2" presStyleCnt="5" custScaleX="253211" custScaleY="50514" custLinFactNeighborX="1244" custLinFactNeighborY="1649">
        <dgm:presLayoutVars>
          <dgm:bulletEnabled val="1"/>
        </dgm:presLayoutVars>
      </dgm:prSet>
      <dgm:spPr/>
    </dgm:pt>
    <dgm:pt modelId="{DDBC221C-1B4D-4AF6-9C76-E34685D2FD24}" type="pres">
      <dgm:prSet presAssocID="{E39BFE59-5E73-4CD9-A08C-FD1EF9153BD4}" presName="sibTrans" presStyleCnt="0"/>
      <dgm:spPr/>
    </dgm:pt>
    <dgm:pt modelId="{F68D8281-F24A-4218-9B04-460810BEFA7E}" type="pres">
      <dgm:prSet presAssocID="{74EA372A-2098-43CA-9DA5-F6B73DC50888}" presName="node" presStyleLbl="node1" presStyleIdx="3" presStyleCnt="5" custScaleX="253211" custScaleY="50514" custLinFactNeighborX="1244" custLinFactNeighborY="1649">
        <dgm:presLayoutVars>
          <dgm:bulletEnabled val="1"/>
        </dgm:presLayoutVars>
      </dgm:prSet>
      <dgm:spPr/>
    </dgm:pt>
    <dgm:pt modelId="{13EACBB3-0B4C-4D01-859F-139790AE31E0}" type="pres">
      <dgm:prSet presAssocID="{4C056462-D67C-4E28-8D6E-4105345425C2}" presName="sibTrans" presStyleCnt="0"/>
      <dgm:spPr/>
    </dgm:pt>
    <dgm:pt modelId="{FCADCB07-DE24-4150-BAD1-2EA24E309603}" type="pres">
      <dgm:prSet presAssocID="{862119E4-5A73-4C00-8A31-E88A12593F5F}" presName="node" presStyleLbl="node1" presStyleIdx="4" presStyleCnt="5" custScaleX="253211" custScaleY="50514" custLinFactNeighborX="1244" custLinFactNeighborY="1649">
        <dgm:presLayoutVars>
          <dgm:bulletEnabled val="1"/>
        </dgm:presLayoutVars>
      </dgm:prSet>
      <dgm:spPr/>
    </dgm:pt>
  </dgm:ptLst>
  <dgm:cxnLst>
    <dgm:cxn modelId="{034EB6F1-8A07-41C1-A8B8-A754DFBC322C}" type="presOf" srcId="{EC76A446-7284-48AA-9473-B55CA3B601FD}" destId="{42A2F49E-7950-47C2-967C-0D89B09BA61A}" srcOrd="0" destOrd="0" presId="urn:microsoft.com/office/officeart/2005/8/layout/default"/>
    <dgm:cxn modelId="{8E8D4A70-D837-44CF-B28D-B25C46ED674F}" type="presOf" srcId="{74EA372A-2098-43CA-9DA5-F6B73DC50888}" destId="{F68D8281-F24A-4218-9B04-460810BEFA7E}" srcOrd="0" destOrd="0" presId="urn:microsoft.com/office/officeart/2005/8/layout/default"/>
    <dgm:cxn modelId="{9A4DB3BC-746F-4CDE-BE20-A5047251B479}" srcId="{4A5608D4-C75C-4B88-9E9D-4DA23DDA1257}" destId="{862119E4-5A73-4C00-8A31-E88A12593F5F}" srcOrd="4" destOrd="0" parTransId="{B38EED02-F466-4330-A603-B7A837A7538C}" sibTransId="{C627639D-14ED-47F1-A66B-8386195A06AB}"/>
    <dgm:cxn modelId="{E88F3EE9-7D85-4FA1-BEEB-431E3AD42286}" srcId="{4A5608D4-C75C-4B88-9E9D-4DA23DDA1257}" destId="{5ABFF654-C7B7-46EE-B8D7-8B41F191FB26}" srcOrd="2" destOrd="0" parTransId="{B09AB9A6-788B-411B-A5C6-B605B31B9708}" sibTransId="{E39BFE59-5E73-4CD9-A08C-FD1EF9153BD4}"/>
    <dgm:cxn modelId="{A7C575EA-9A02-439F-9E71-4BFCF1C9ECEB}" srcId="{4A5608D4-C75C-4B88-9E9D-4DA23DDA1257}" destId="{EC76A446-7284-48AA-9473-B55CA3B601FD}" srcOrd="0" destOrd="0" parTransId="{83FD74ED-6BE7-4B33-8AA1-A92552C7EECA}" sibTransId="{4F1E4761-9AFE-4E24-844B-D39373028923}"/>
    <dgm:cxn modelId="{FF281A05-BA48-4668-9C6F-88CDFEB247CD}" type="presOf" srcId="{862119E4-5A73-4C00-8A31-E88A12593F5F}" destId="{FCADCB07-DE24-4150-BAD1-2EA24E309603}" srcOrd="0" destOrd="0" presId="urn:microsoft.com/office/officeart/2005/8/layout/default"/>
    <dgm:cxn modelId="{A9EEFDA4-E7E1-4EF4-B239-A5E9EC5DF9DA}" srcId="{4A5608D4-C75C-4B88-9E9D-4DA23DDA1257}" destId="{74EA372A-2098-43CA-9DA5-F6B73DC50888}" srcOrd="3" destOrd="0" parTransId="{9A4A58C8-3380-4F31-9772-33FBE9950672}" sibTransId="{4C056462-D67C-4E28-8D6E-4105345425C2}"/>
    <dgm:cxn modelId="{5FAF6791-3478-4923-9E7F-1E73F721AB80}" type="presOf" srcId="{4A5608D4-C75C-4B88-9E9D-4DA23DDA1257}" destId="{6248C975-ABC4-4895-A8D5-296A435FAB9E}" srcOrd="0" destOrd="0" presId="urn:microsoft.com/office/officeart/2005/8/layout/default"/>
    <dgm:cxn modelId="{F1CBCE80-52CD-4670-B90C-3B9317F3D238}" srcId="{4A5608D4-C75C-4B88-9E9D-4DA23DDA1257}" destId="{209355AC-71E7-4439-A5C8-6B844B79488C}" srcOrd="1" destOrd="0" parTransId="{B9CEB7EE-447C-4B58-B58F-0CD382B55DD2}" sibTransId="{2510AB4C-C8A1-4108-992F-D672318E94B4}"/>
    <dgm:cxn modelId="{51EF2EEC-673F-4874-8500-233FBCE7B3AB}" type="presOf" srcId="{209355AC-71E7-4439-A5C8-6B844B79488C}" destId="{78AD3786-A34B-48A7-918E-1FACE81E0D99}" srcOrd="0" destOrd="0" presId="urn:microsoft.com/office/officeart/2005/8/layout/default"/>
    <dgm:cxn modelId="{C7DA8A18-499A-46EB-B80D-49624352912E}" type="presOf" srcId="{5ABFF654-C7B7-46EE-B8D7-8B41F191FB26}" destId="{D4E95C4B-15AC-454B-9AC6-0F6E267A8705}" srcOrd="0" destOrd="0" presId="urn:microsoft.com/office/officeart/2005/8/layout/default"/>
    <dgm:cxn modelId="{7D10BAD6-775F-45A8-9B6C-5119B265621F}" type="presParOf" srcId="{6248C975-ABC4-4895-A8D5-296A435FAB9E}" destId="{42A2F49E-7950-47C2-967C-0D89B09BA61A}" srcOrd="0" destOrd="0" presId="urn:microsoft.com/office/officeart/2005/8/layout/default"/>
    <dgm:cxn modelId="{C6511D39-F685-4913-A842-187A613CF77F}" type="presParOf" srcId="{6248C975-ABC4-4895-A8D5-296A435FAB9E}" destId="{11284316-9F05-490E-8BB1-7218BE6BEC54}" srcOrd="1" destOrd="0" presId="urn:microsoft.com/office/officeart/2005/8/layout/default"/>
    <dgm:cxn modelId="{2973951B-056A-453D-816A-268B6DB0E8D7}" type="presParOf" srcId="{6248C975-ABC4-4895-A8D5-296A435FAB9E}" destId="{78AD3786-A34B-48A7-918E-1FACE81E0D99}" srcOrd="2" destOrd="0" presId="urn:microsoft.com/office/officeart/2005/8/layout/default"/>
    <dgm:cxn modelId="{AD2F2EED-B485-4AEA-817E-B4753F2F97C9}" type="presParOf" srcId="{6248C975-ABC4-4895-A8D5-296A435FAB9E}" destId="{12FEAAE0-3050-4C8C-95AA-E48229D41E23}" srcOrd="3" destOrd="0" presId="urn:microsoft.com/office/officeart/2005/8/layout/default"/>
    <dgm:cxn modelId="{FD1CB1FE-79B8-4C3C-BE33-0F498F59178F}" type="presParOf" srcId="{6248C975-ABC4-4895-A8D5-296A435FAB9E}" destId="{D4E95C4B-15AC-454B-9AC6-0F6E267A8705}" srcOrd="4" destOrd="0" presId="urn:microsoft.com/office/officeart/2005/8/layout/default"/>
    <dgm:cxn modelId="{B56EC562-B79C-41E7-8543-934D438E41DC}" type="presParOf" srcId="{6248C975-ABC4-4895-A8D5-296A435FAB9E}" destId="{DDBC221C-1B4D-4AF6-9C76-E34685D2FD24}" srcOrd="5" destOrd="0" presId="urn:microsoft.com/office/officeart/2005/8/layout/default"/>
    <dgm:cxn modelId="{F5118296-DC9C-42F8-B865-6431AA8A229D}" type="presParOf" srcId="{6248C975-ABC4-4895-A8D5-296A435FAB9E}" destId="{F68D8281-F24A-4218-9B04-460810BEFA7E}" srcOrd="6" destOrd="0" presId="urn:microsoft.com/office/officeart/2005/8/layout/default"/>
    <dgm:cxn modelId="{37BEC066-A6C3-4A50-A56F-69E973624EE4}" type="presParOf" srcId="{6248C975-ABC4-4895-A8D5-296A435FAB9E}" destId="{13EACBB3-0B4C-4D01-859F-139790AE31E0}" srcOrd="7" destOrd="0" presId="urn:microsoft.com/office/officeart/2005/8/layout/default"/>
    <dgm:cxn modelId="{B8090FEA-6CAD-4370-B504-483107E7CCB9}" type="presParOf" srcId="{6248C975-ABC4-4895-A8D5-296A435FAB9E}" destId="{FCADCB07-DE24-4150-BAD1-2EA24E30960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DC4D27-2E8A-48F5-9288-108A4389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AD26D-F78F-4674-AB0B-548D7286D6FF}">
      <dgm:prSet phldrT="[Текст]" custT="1"/>
      <dgm:spPr>
        <a:solidFill>
          <a:schemeClr val="bg2"/>
        </a:solidFill>
      </dgm:spPr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</a:rPr>
            <a:t>Исследовательский</a:t>
          </a:r>
          <a:endParaRPr lang="ru-RU" sz="4000" b="1" dirty="0">
            <a:solidFill>
              <a:schemeClr val="tx1"/>
            </a:solidFill>
          </a:endParaRPr>
        </a:p>
      </dgm:t>
    </dgm:pt>
    <dgm:pt modelId="{40BD3607-6FB2-4E00-9ABC-AE3D3CE0781E}" type="parTrans" cxnId="{6E92D62E-31CD-4510-901B-51D604380202}">
      <dgm:prSet/>
      <dgm:spPr/>
      <dgm:t>
        <a:bodyPr/>
        <a:lstStyle/>
        <a:p>
          <a:endParaRPr lang="ru-RU"/>
        </a:p>
      </dgm:t>
    </dgm:pt>
    <dgm:pt modelId="{F2E634F0-C351-4AC2-BFAD-B88325368642}" type="sibTrans" cxnId="{6E92D62E-31CD-4510-901B-51D604380202}">
      <dgm:prSet/>
      <dgm:spPr/>
      <dgm:t>
        <a:bodyPr/>
        <a:lstStyle/>
        <a:p>
          <a:endParaRPr lang="ru-RU"/>
        </a:p>
      </dgm:t>
    </dgm:pt>
    <dgm:pt modelId="{12E9F403-A673-4097-99CD-CF947CAFB8F6}">
      <dgm:prSet phldrT="[Текст]" custT="1"/>
      <dgm:spPr/>
      <dgm:t>
        <a:bodyPr/>
        <a:lstStyle/>
        <a:p>
          <a:r>
            <a:rPr lang="ru-RU" sz="2800" i="1" dirty="0" smtClean="0"/>
            <a:t>Главной </a:t>
          </a:r>
          <a:r>
            <a:rPr lang="ru-RU" sz="2800" b="1" i="1" dirty="0" smtClean="0"/>
            <a:t>целью</a:t>
          </a:r>
          <a:r>
            <a:rPr lang="ru-RU" sz="2800" i="1" dirty="0" smtClean="0"/>
            <a:t> является выдвижение и проверка </a:t>
          </a:r>
          <a:r>
            <a:rPr lang="ru-RU" sz="2800" b="1" i="1" dirty="0" smtClean="0"/>
            <a:t>гипотезы</a:t>
          </a:r>
          <a:r>
            <a:rPr lang="ru-RU" sz="2800" i="1" dirty="0" smtClean="0"/>
            <a:t> с использованием современных научных </a:t>
          </a:r>
          <a:r>
            <a:rPr lang="ru-RU" sz="2800" b="1" i="1" dirty="0" smtClean="0"/>
            <a:t>методов</a:t>
          </a:r>
          <a:endParaRPr lang="ru-RU" sz="2800" b="1" i="1" dirty="0"/>
        </a:p>
      </dgm:t>
    </dgm:pt>
    <dgm:pt modelId="{8C141F8C-37F1-4F0B-9F50-442E7285F5A3}" type="parTrans" cxnId="{3CF4BD79-5BAB-4062-881D-84FD2009D9AC}">
      <dgm:prSet/>
      <dgm:spPr/>
      <dgm:t>
        <a:bodyPr/>
        <a:lstStyle/>
        <a:p>
          <a:endParaRPr lang="ru-RU"/>
        </a:p>
      </dgm:t>
    </dgm:pt>
    <dgm:pt modelId="{33EE3416-2F9A-4823-ACF7-02F26384F423}" type="sibTrans" cxnId="{3CF4BD79-5BAB-4062-881D-84FD2009D9AC}">
      <dgm:prSet/>
      <dgm:spPr/>
      <dgm:t>
        <a:bodyPr/>
        <a:lstStyle/>
        <a:p>
          <a:endParaRPr lang="ru-RU"/>
        </a:p>
      </dgm:t>
    </dgm:pt>
    <dgm:pt modelId="{75CA5452-8D74-47A9-8D89-FB12603B136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</a:rPr>
            <a:t>Информационный</a:t>
          </a:r>
          <a:endParaRPr lang="ru-RU" sz="4000" b="1" dirty="0">
            <a:solidFill>
              <a:schemeClr val="tx1"/>
            </a:solidFill>
          </a:endParaRPr>
        </a:p>
      </dgm:t>
    </dgm:pt>
    <dgm:pt modelId="{4A444954-215A-42DB-8A3E-C33B187A4D2A}" type="parTrans" cxnId="{79C09195-C80C-4C45-8178-74BC86FCF795}">
      <dgm:prSet/>
      <dgm:spPr/>
      <dgm:t>
        <a:bodyPr/>
        <a:lstStyle/>
        <a:p>
          <a:endParaRPr lang="ru-RU"/>
        </a:p>
      </dgm:t>
    </dgm:pt>
    <dgm:pt modelId="{C112E188-216E-4DB3-842E-EA1B0301D2D4}" type="sibTrans" cxnId="{79C09195-C80C-4C45-8178-74BC86FCF795}">
      <dgm:prSet/>
      <dgm:spPr/>
      <dgm:t>
        <a:bodyPr/>
        <a:lstStyle/>
        <a:p>
          <a:endParaRPr lang="ru-RU"/>
        </a:p>
      </dgm:t>
    </dgm:pt>
    <dgm:pt modelId="{DBC63434-1E4A-4374-9C63-6A77431BB1B5}">
      <dgm:prSet phldrT="[Текст]" custT="1"/>
      <dgm:spPr/>
      <dgm:t>
        <a:bodyPr/>
        <a:lstStyle/>
        <a:p>
          <a:r>
            <a:rPr lang="ru-RU" sz="2800" i="1" dirty="0" smtClean="0"/>
            <a:t>Акцент сделан на работу с </a:t>
          </a:r>
          <a:r>
            <a:rPr lang="ru-RU" sz="2800" b="1" i="1" dirty="0" smtClean="0"/>
            <a:t>информацией </a:t>
          </a:r>
          <a:r>
            <a:rPr lang="ru-RU" sz="2800" i="1" dirty="0" smtClean="0"/>
            <a:t>и презентацию </a:t>
          </a:r>
          <a:r>
            <a:rPr lang="ru-RU" sz="2800" b="1" i="1" dirty="0" smtClean="0"/>
            <a:t>продукта</a:t>
          </a:r>
          <a:endParaRPr lang="ru-RU" sz="2800" b="1" i="1" dirty="0"/>
        </a:p>
      </dgm:t>
    </dgm:pt>
    <dgm:pt modelId="{D3496D5F-5BC4-4337-9CBD-F9C4B462B54D}" type="parTrans" cxnId="{BA330BF2-41A2-496B-BBED-C6CEFC7F92C0}">
      <dgm:prSet/>
      <dgm:spPr/>
      <dgm:t>
        <a:bodyPr/>
        <a:lstStyle/>
        <a:p>
          <a:endParaRPr lang="ru-RU"/>
        </a:p>
      </dgm:t>
    </dgm:pt>
    <dgm:pt modelId="{C56BC83D-068D-4132-BDA9-677C5F111508}" type="sibTrans" cxnId="{BA330BF2-41A2-496B-BBED-C6CEFC7F92C0}">
      <dgm:prSet/>
      <dgm:spPr/>
      <dgm:t>
        <a:bodyPr/>
        <a:lstStyle/>
        <a:p>
          <a:endParaRPr lang="ru-RU"/>
        </a:p>
      </dgm:t>
    </dgm:pt>
    <dgm:pt modelId="{D54D191A-2F4E-4BF4-A3F9-16096BD4508D}" type="pres">
      <dgm:prSet presAssocID="{7BDC4D27-2E8A-48F5-9288-108A4389D9FB}" presName="linear" presStyleCnt="0">
        <dgm:presLayoutVars>
          <dgm:animLvl val="lvl"/>
          <dgm:resizeHandles val="exact"/>
        </dgm:presLayoutVars>
      </dgm:prSet>
      <dgm:spPr/>
    </dgm:pt>
    <dgm:pt modelId="{CB372254-4F92-404B-8F1D-8844F08C9B6E}" type="pres">
      <dgm:prSet presAssocID="{CDCAD26D-F78F-4674-AB0B-548D7286D6FF}" presName="parentText" presStyleLbl="node1" presStyleIdx="0" presStyleCnt="2" custLinFactNeighborY="-57774">
        <dgm:presLayoutVars>
          <dgm:chMax val="0"/>
          <dgm:bulletEnabled val="1"/>
        </dgm:presLayoutVars>
      </dgm:prSet>
      <dgm:spPr/>
    </dgm:pt>
    <dgm:pt modelId="{7A4A88E4-E093-4759-BD51-781A8F5297E5}" type="pres">
      <dgm:prSet presAssocID="{CDCAD26D-F78F-4674-AB0B-548D7286D6FF}" presName="childText" presStyleLbl="revTx" presStyleIdx="0" presStyleCnt="2" custScaleY="155915">
        <dgm:presLayoutVars>
          <dgm:bulletEnabled val="1"/>
        </dgm:presLayoutVars>
      </dgm:prSet>
      <dgm:spPr/>
    </dgm:pt>
    <dgm:pt modelId="{B4474123-C725-416E-9423-E3A6EC9EE50C}" type="pres">
      <dgm:prSet presAssocID="{75CA5452-8D74-47A9-8D89-FB12603B136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863497-3969-4F55-B37A-0518DF35569F}" type="pres">
      <dgm:prSet presAssocID="{75CA5452-8D74-47A9-8D89-FB12603B136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7D8672-309A-4196-AC96-07800E5EFF22}" type="presOf" srcId="{CDCAD26D-F78F-4674-AB0B-548D7286D6FF}" destId="{CB372254-4F92-404B-8F1D-8844F08C9B6E}" srcOrd="0" destOrd="0" presId="urn:microsoft.com/office/officeart/2005/8/layout/vList2"/>
    <dgm:cxn modelId="{AE97A7FB-55F1-4EA8-B39F-8EE6666C73AC}" type="presOf" srcId="{75CA5452-8D74-47A9-8D89-FB12603B1361}" destId="{B4474123-C725-416E-9423-E3A6EC9EE50C}" srcOrd="0" destOrd="0" presId="urn:microsoft.com/office/officeart/2005/8/layout/vList2"/>
    <dgm:cxn modelId="{6E92D62E-31CD-4510-901B-51D604380202}" srcId="{7BDC4D27-2E8A-48F5-9288-108A4389D9FB}" destId="{CDCAD26D-F78F-4674-AB0B-548D7286D6FF}" srcOrd="0" destOrd="0" parTransId="{40BD3607-6FB2-4E00-9ABC-AE3D3CE0781E}" sibTransId="{F2E634F0-C351-4AC2-BFAD-B88325368642}"/>
    <dgm:cxn modelId="{BA330BF2-41A2-496B-BBED-C6CEFC7F92C0}" srcId="{75CA5452-8D74-47A9-8D89-FB12603B1361}" destId="{DBC63434-1E4A-4374-9C63-6A77431BB1B5}" srcOrd="0" destOrd="0" parTransId="{D3496D5F-5BC4-4337-9CBD-F9C4B462B54D}" sibTransId="{C56BC83D-068D-4132-BDA9-677C5F111508}"/>
    <dgm:cxn modelId="{EC49407D-4FBA-4F64-894B-6CFD954FB6F2}" type="presOf" srcId="{DBC63434-1E4A-4374-9C63-6A77431BB1B5}" destId="{CE863497-3969-4F55-B37A-0518DF35569F}" srcOrd="0" destOrd="0" presId="urn:microsoft.com/office/officeart/2005/8/layout/vList2"/>
    <dgm:cxn modelId="{EC300390-79E2-4679-93FC-BB7407D7AA57}" type="presOf" srcId="{7BDC4D27-2E8A-48F5-9288-108A4389D9FB}" destId="{D54D191A-2F4E-4BF4-A3F9-16096BD4508D}" srcOrd="0" destOrd="0" presId="urn:microsoft.com/office/officeart/2005/8/layout/vList2"/>
    <dgm:cxn modelId="{79C09195-C80C-4C45-8178-74BC86FCF795}" srcId="{7BDC4D27-2E8A-48F5-9288-108A4389D9FB}" destId="{75CA5452-8D74-47A9-8D89-FB12603B1361}" srcOrd="1" destOrd="0" parTransId="{4A444954-215A-42DB-8A3E-C33B187A4D2A}" sibTransId="{C112E188-216E-4DB3-842E-EA1B0301D2D4}"/>
    <dgm:cxn modelId="{042CC712-75A8-4113-81C0-D8EF9FD4BB5E}" type="presOf" srcId="{12E9F403-A673-4097-99CD-CF947CAFB8F6}" destId="{7A4A88E4-E093-4759-BD51-781A8F5297E5}" srcOrd="0" destOrd="0" presId="urn:microsoft.com/office/officeart/2005/8/layout/vList2"/>
    <dgm:cxn modelId="{3CF4BD79-5BAB-4062-881D-84FD2009D9AC}" srcId="{CDCAD26D-F78F-4674-AB0B-548D7286D6FF}" destId="{12E9F403-A673-4097-99CD-CF947CAFB8F6}" srcOrd="0" destOrd="0" parTransId="{8C141F8C-37F1-4F0B-9F50-442E7285F5A3}" sibTransId="{33EE3416-2F9A-4823-ACF7-02F26384F423}"/>
    <dgm:cxn modelId="{11D67EA3-A2F1-45BD-BCA4-C00446488570}" type="presParOf" srcId="{D54D191A-2F4E-4BF4-A3F9-16096BD4508D}" destId="{CB372254-4F92-404B-8F1D-8844F08C9B6E}" srcOrd="0" destOrd="0" presId="urn:microsoft.com/office/officeart/2005/8/layout/vList2"/>
    <dgm:cxn modelId="{121F6754-AA0C-4E21-95D6-6B1BECA0CC7A}" type="presParOf" srcId="{D54D191A-2F4E-4BF4-A3F9-16096BD4508D}" destId="{7A4A88E4-E093-4759-BD51-781A8F5297E5}" srcOrd="1" destOrd="0" presId="urn:microsoft.com/office/officeart/2005/8/layout/vList2"/>
    <dgm:cxn modelId="{A805AD15-C387-4384-99E3-34DB6BDADF61}" type="presParOf" srcId="{D54D191A-2F4E-4BF4-A3F9-16096BD4508D}" destId="{B4474123-C725-416E-9423-E3A6EC9EE50C}" srcOrd="2" destOrd="0" presId="urn:microsoft.com/office/officeart/2005/8/layout/vList2"/>
    <dgm:cxn modelId="{B49C1BE5-D396-4A46-9885-701055FEC2F6}" type="presParOf" srcId="{D54D191A-2F4E-4BF4-A3F9-16096BD4508D}" destId="{CE863497-3969-4F55-B37A-0518DF35569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5E8A80-4968-4D8F-8FBB-6B6761879B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2BB65-4A7F-4BFC-9AEF-58FE81F3225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</a:rPr>
            <a:t>Практико-ориентированный</a:t>
          </a:r>
          <a:endParaRPr lang="ru-RU" sz="4000" b="1" dirty="0">
            <a:solidFill>
              <a:schemeClr val="tx1"/>
            </a:solidFill>
          </a:endParaRPr>
        </a:p>
      </dgm:t>
    </dgm:pt>
    <dgm:pt modelId="{7BA0DFA9-E21A-4BB0-B254-FB895D3DB22D}" type="parTrans" cxnId="{8CCC0EAD-5D13-4114-A159-E996F454D0B6}">
      <dgm:prSet/>
      <dgm:spPr/>
      <dgm:t>
        <a:bodyPr/>
        <a:lstStyle/>
        <a:p>
          <a:endParaRPr lang="ru-RU"/>
        </a:p>
      </dgm:t>
    </dgm:pt>
    <dgm:pt modelId="{1C6DFA37-C535-43CB-9B32-9F8301B00D78}" type="sibTrans" cxnId="{8CCC0EAD-5D13-4114-A159-E996F454D0B6}">
      <dgm:prSet/>
      <dgm:spPr/>
      <dgm:t>
        <a:bodyPr/>
        <a:lstStyle/>
        <a:p>
          <a:endParaRPr lang="ru-RU"/>
        </a:p>
      </dgm:t>
    </dgm:pt>
    <dgm:pt modelId="{D2B9D4FC-969B-469A-807F-B506C9356012}">
      <dgm:prSet phldrT="[Текст]" custT="1"/>
      <dgm:spPr/>
      <dgm:t>
        <a:bodyPr/>
        <a:lstStyle/>
        <a:p>
          <a:r>
            <a:rPr lang="ru-RU" sz="2800" i="1" dirty="0" smtClean="0"/>
            <a:t>Нацелен на решение </a:t>
          </a:r>
          <a:r>
            <a:rPr lang="ru-RU" sz="2800" b="1" i="1" dirty="0" smtClean="0"/>
            <a:t>социальной проблемы прикладного характера</a:t>
          </a:r>
          <a:endParaRPr lang="ru-RU" sz="2800" b="1" i="1" dirty="0"/>
        </a:p>
      </dgm:t>
    </dgm:pt>
    <dgm:pt modelId="{6F8F1324-AB6E-40FD-9B13-E7732D569307}" type="parTrans" cxnId="{91F5378C-415F-4610-ACA2-016F023C4166}">
      <dgm:prSet/>
      <dgm:spPr/>
      <dgm:t>
        <a:bodyPr/>
        <a:lstStyle/>
        <a:p>
          <a:endParaRPr lang="ru-RU"/>
        </a:p>
      </dgm:t>
    </dgm:pt>
    <dgm:pt modelId="{9267FCBB-60C4-4C4F-AE2C-13CD76BEF66F}" type="sibTrans" cxnId="{91F5378C-415F-4610-ACA2-016F023C4166}">
      <dgm:prSet/>
      <dgm:spPr/>
      <dgm:t>
        <a:bodyPr/>
        <a:lstStyle/>
        <a:p>
          <a:endParaRPr lang="ru-RU"/>
        </a:p>
      </dgm:t>
    </dgm:pt>
    <dgm:pt modelId="{CA93CE66-B600-4194-9687-F7F936B04732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</a:rPr>
            <a:t>Творческий</a:t>
          </a:r>
          <a:endParaRPr lang="ru-RU" sz="4000" b="1" dirty="0">
            <a:solidFill>
              <a:schemeClr val="tx1"/>
            </a:solidFill>
          </a:endParaRPr>
        </a:p>
      </dgm:t>
    </dgm:pt>
    <dgm:pt modelId="{C140650B-AE9D-4955-BBD9-D96F5E8384AA}" type="parTrans" cxnId="{15AFAD5C-256B-4BB3-B4A0-6E2476F1F4C9}">
      <dgm:prSet/>
      <dgm:spPr/>
      <dgm:t>
        <a:bodyPr/>
        <a:lstStyle/>
        <a:p>
          <a:endParaRPr lang="ru-RU"/>
        </a:p>
      </dgm:t>
    </dgm:pt>
    <dgm:pt modelId="{DB8414FC-805E-417C-9FF6-2281E390DD2D}" type="sibTrans" cxnId="{15AFAD5C-256B-4BB3-B4A0-6E2476F1F4C9}">
      <dgm:prSet/>
      <dgm:spPr/>
      <dgm:t>
        <a:bodyPr/>
        <a:lstStyle/>
        <a:p>
          <a:endParaRPr lang="ru-RU"/>
        </a:p>
      </dgm:t>
    </dgm:pt>
    <dgm:pt modelId="{F19DC6DC-6E82-48E5-A9DF-94AF3F010EE6}">
      <dgm:prSet phldrT="[Текст]" custT="1"/>
      <dgm:spPr/>
      <dgm:t>
        <a:bodyPr/>
        <a:lstStyle/>
        <a:p>
          <a:r>
            <a:rPr lang="ru-RU" sz="2800" i="1" dirty="0" smtClean="0"/>
            <a:t>Проект, центром которого является </a:t>
          </a:r>
          <a:r>
            <a:rPr lang="ru-RU" sz="2800" b="1" i="1" dirty="0" smtClean="0"/>
            <a:t>творческий продукт </a:t>
          </a:r>
          <a:r>
            <a:rPr lang="ru-RU" sz="2800" i="1" dirty="0" smtClean="0"/>
            <a:t>– результат самореализации участников проектной группы</a:t>
          </a:r>
          <a:endParaRPr lang="ru-RU" sz="2800" i="1" dirty="0"/>
        </a:p>
      </dgm:t>
    </dgm:pt>
    <dgm:pt modelId="{1D6D4E60-90B0-41AF-B11C-89B8F04D32C4}" type="parTrans" cxnId="{DC52D454-FBC9-4E0C-92BE-0DAD2ED1308B}">
      <dgm:prSet/>
      <dgm:spPr/>
      <dgm:t>
        <a:bodyPr/>
        <a:lstStyle/>
        <a:p>
          <a:endParaRPr lang="ru-RU"/>
        </a:p>
      </dgm:t>
    </dgm:pt>
    <dgm:pt modelId="{AAD29EF1-5BAB-489E-884D-5B6F4F3C287D}" type="sibTrans" cxnId="{DC52D454-FBC9-4E0C-92BE-0DAD2ED1308B}">
      <dgm:prSet/>
      <dgm:spPr/>
      <dgm:t>
        <a:bodyPr/>
        <a:lstStyle/>
        <a:p>
          <a:endParaRPr lang="ru-RU"/>
        </a:p>
      </dgm:t>
    </dgm:pt>
    <dgm:pt modelId="{F235E3E5-116F-4E74-B028-8663D00436C6}" type="pres">
      <dgm:prSet presAssocID="{2C5E8A80-4968-4D8F-8FBB-6B6761879B4F}" presName="linear" presStyleCnt="0">
        <dgm:presLayoutVars>
          <dgm:animLvl val="lvl"/>
          <dgm:resizeHandles val="exact"/>
        </dgm:presLayoutVars>
      </dgm:prSet>
      <dgm:spPr/>
    </dgm:pt>
    <dgm:pt modelId="{58C8A1E6-5CED-4147-B950-F70E83268E1F}" type="pres">
      <dgm:prSet presAssocID="{FE12BB65-4A7F-4BFC-9AEF-58FE81F322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57524F-CB2F-4852-94A1-BFD3B44E797B}" type="pres">
      <dgm:prSet presAssocID="{FE12BB65-4A7F-4BFC-9AEF-58FE81F3225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01A32-72A4-452A-AA10-2568BA9C5842}" type="pres">
      <dgm:prSet presAssocID="{CA93CE66-B600-4194-9687-F7F936B04732}" presName="parentText" presStyleLbl="node1" presStyleIdx="1" presStyleCnt="2" custLinFactNeighborX="-419" custLinFactNeighborY="1720">
        <dgm:presLayoutVars>
          <dgm:chMax val="0"/>
          <dgm:bulletEnabled val="1"/>
        </dgm:presLayoutVars>
      </dgm:prSet>
      <dgm:spPr/>
    </dgm:pt>
    <dgm:pt modelId="{26AFA192-F21C-4CBA-80F8-2C270D05A526}" type="pres">
      <dgm:prSet presAssocID="{CA93CE66-B600-4194-9687-F7F936B0473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E73D8BE-61B0-4187-9630-6EED4AEC375B}" type="presOf" srcId="{CA93CE66-B600-4194-9687-F7F936B04732}" destId="{42201A32-72A4-452A-AA10-2568BA9C5842}" srcOrd="0" destOrd="0" presId="urn:microsoft.com/office/officeart/2005/8/layout/vList2"/>
    <dgm:cxn modelId="{3253D604-4BC5-47A9-81DF-CA72FB2AFA01}" type="presOf" srcId="{2C5E8A80-4968-4D8F-8FBB-6B6761879B4F}" destId="{F235E3E5-116F-4E74-B028-8663D00436C6}" srcOrd="0" destOrd="0" presId="urn:microsoft.com/office/officeart/2005/8/layout/vList2"/>
    <dgm:cxn modelId="{91F5378C-415F-4610-ACA2-016F023C4166}" srcId="{FE12BB65-4A7F-4BFC-9AEF-58FE81F32254}" destId="{D2B9D4FC-969B-469A-807F-B506C9356012}" srcOrd="0" destOrd="0" parTransId="{6F8F1324-AB6E-40FD-9B13-E7732D569307}" sibTransId="{9267FCBB-60C4-4C4F-AE2C-13CD76BEF66F}"/>
    <dgm:cxn modelId="{2E8A80B0-A442-4535-88EB-7DCB4C9E2E79}" type="presOf" srcId="{FE12BB65-4A7F-4BFC-9AEF-58FE81F32254}" destId="{58C8A1E6-5CED-4147-B950-F70E83268E1F}" srcOrd="0" destOrd="0" presId="urn:microsoft.com/office/officeart/2005/8/layout/vList2"/>
    <dgm:cxn modelId="{8CCC0EAD-5D13-4114-A159-E996F454D0B6}" srcId="{2C5E8A80-4968-4D8F-8FBB-6B6761879B4F}" destId="{FE12BB65-4A7F-4BFC-9AEF-58FE81F32254}" srcOrd="0" destOrd="0" parTransId="{7BA0DFA9-E21A-4BB0-B254-FB895D3DB22D}" sibTransId="{1C6DFA37-C535-43CB-9B32-9F8301B00D78}"/>
    <dgm:cxn modelId="{DC52D454-FBC9-4E0C-92BE-0DAD2ED1308B}" srcId="{CA93CE66-B600-4194-9687-F7F936B04732}" destId="{F19DC6DC-6E82-48E5-A9DF-94AF3F010EE6}" srcOrd="0" destOrd="0" parTransId="{1D6D4E60-90B0-41AF-B11C-89B8F04D32C4}" sibTransId="{AAD29EF1-5BAB-489E-884D-5B6F4F3C287D}"/>
    <dgm:cxn modelId="{15AFAD5C-256B-4BB3-B4A0-6E2476F1F4C9}" srcId="{2C5E8A80-4968-4D8F-8FBB-6B6761879B4F}" destId="{CA93CE66-B600-4194-9687-F7F936B04732}" srcOrd="1" destOrd="0" parTransId="{C140650B-AE9D-4955-BBD9-D96F5E8384AA}" sibTransId="{DB8414FC-805E-417C-9FF6-2281E390DD2D}"/>
    <dgm:cxn modelId="{7ECE4CD7-2573-49A3-9498-49E26D78CA29}" type="presOf" srcId="{D2B9D4FC-969B-469A-807F-B506C9356012}" destId="{CF57524F-CB2F-4852-94A1-BFD3B44E797B}" srcOrd="0" destOrd="0" presId="urn:microsoft.com/office/officeart/2005/8/layout/vList2"/>
    <dgm:cxn modelId="{20AD0839-6E45-452F-87C0-2D8A71A640D4}" type="presOf" srcId="{F19DC6DC-6E82-48E5-A9DF-94AF3F010EE6}" destId="{26AFA192-F21C-4CBA-80F8-2C270D05A526}" srcOrd="0" destOrd="0" presId="urn:microsoft.com/office/officeart/2005/8/layout/vList2"/>
    <dgm:cxn modelId="{36A8DB68-B298-48EE-8D2D-F3666C09F540}" type="presParOf" srcId="{F235E3E5-116F-4E74-B028-8663D00436C6}" destId="{58C8A1E6-5CED-4147-B950-F70E83268E1F}" srcOrd="0" destOrd="0" presId="urn:microsoft.com/office/officeart/2005/8/layout/vList2"/>
    <dgm:cxn modelId="{8B856F29-9C78-4AE7-BFF1-162FB1026DD1}" type="presParOf" srcId="{F235E3E5-116F-4E74-B028-8663D00436C6}" destId="{CF57524F-CB2F-4852-94A1-BFD3B44E797B}" srcOrd="1" destOrd="0" presId="urn:microsoft.com/office/officeart/2005/8/layout/vList2"/>
    <dgm:cxn modelId="{89E12B10-C633-4374-AE7A-E3DC95F7F42A}" type="presParOf" srcId="{F235E3E5-116F-4E74-B028-8663D00436C6}" destId="{42201A32-72A4-452A-AA10-2568BA9C5842}" srcOrd="2" destOrd="0" presId="urn:microsoft.com/office/officeart/2005/8/layout/vList2"/>
    <dgm:cxn modelId="{ADE827AB-C0C2-443D-96C3-7C64881AAA22}" type="presParOf" srcId="{F235E3E5-116F-4E74-B028-8663D00436C6}" destId="{26AFA192-F21C-4CBA-80F8-2C270D05A52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1618B7-C834-43F0-B718-8316336701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882F7B-AA09-44DB-AC7D-F01711BA00FA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ru-RU" sz="4000" b="1" dirty="0" smtClean="0">
              <a:solidFill>
                <a:schemeClr val="tx1"/>
              </a:solidFill>
            </a:rPr>
            <a:t>Игровой</a:t>
          </a:r>
          <a:endParaRPr lang="ru-RU" sz="4000" b="1" dirty="0">
            <a:solidFill>
              <a:schemeClr val="tx1"/>
            </a:solidFill>
          </a:endParaRPr>
        </a:p>
      </dgm:t>
    </dgm:pt>
    <dgm:pt modelId="{7C84B947-61C0-419B-B07E-66FC16B09019}" type="parTrans" cxnId="{71EC3057-B5C2-4861-B7B1-21EFAEAE50BB}">
      <dgm:prSet/>
      <dgm:spPr/>
      <dgm:t>
        <a:bodyPr/>
        <a:lstStyle/>
        <a:p>
          <a:endParaRPr lang="ru-RU"/>
        </a:p>
      </dgm:t>
    </dgm:pt>
    <dgm:pt modelId="{6CCBD5B7-030B-498E-A8FE-35395FF137B5}" type="sibTrans" cxnId="{71EC3057-B5C2-4861-B7B1-21EFAEAE50BB}">
      <dgm:prSet/>
      <dgm:spPr/>
      <dgm:t>
        <a:bodyPr/>
        <a:lstStyle/>
        <a:p>
          <a:endParaRPr lang="ru-RU"/>
        </a:p>
      </dgm:t>
    </dgm:pt>
    <dgm:pt modelId="{BAE37BD7-2759-4CBF-B66F-F7D8A12F5BD0}">
      <dgm:prSet phldrT="[Текст]" custT="1"/>
      <dgm:spPr/>
      <dgm:t>
        <a:bodyPr/>
        <a:lstStyle/>
        <a:p>
          <a:r>
            <a:rPr lang="ru-RU" sz="2800" i="1" dirty="0" smtClean="0"/>
            <a:t>Изначально определяются лишь </a:t>
          </a:r>
          <a:r>
            <a:rPr lang="ru-RU" sz="2800" b="1" i="1" dirty="0" smtClean="0"/>
            <a:t>роли участников и правила взаимоотношений </a:t>
          </a:r>
          <a:r>
            <a:rPr lang="ru-RU" sz="2800" i="1" dirty="0" smtClean="0"/>
            <a:t>между ними, тогда как структура, форма продукта и результаты остаются открытыми</a:t>
          </a:r>
          <a:endParaRPr lang="ru-RU" sz="2800" i="1" dirty="0"/>
        </a:p>
      </dgm:t>
    </dgm:pt>
    <dgm:pt modelId="{9C46191D-B1CC-4764-BD49-D508630BAE6D}" type="parTrans" cxnId="{3FFC1806-9B5A-4504-B219-C86C147BA831}">
      <dgm:prSet/>
      <dgm:spPr/>
      <dgm:t>
        <a:bodyPr/>
        <a:lstStyle/>
        <a:p>
          <a:endParaRPr lang="ru-RU"/>
        </a:p>
      </dgm:t>
    </dgm:pt>
    <dgm:pt modelId="{DB79DB65-7C91-4A55-9EAD-49D2E4A0164E}" type="sibTrans" cxnId="{3FFC1806-9B5A-4504-B219-C86C147BA831}">
      <dgm:prSet/>
      <dgm:spPr/>
      <dgm:t>
        <a:bodyPr/>
        <a:lstStyle/>
        <a:p>
          <a:endParaRPr lang="ru-RU"/>
        </a:p>
      </dgm:t>
    </dgm:pt>
    <dgm:pt modelId="{8700834B-BC76-4D28-BE8F-0A11DFA0587D}" type="pres">
      <dgm:prSet presAssocID="{451618B7-C834-43F0-B718-831633670119}" presName="linear" presStyleCnt="0">
        <dgm:presLayoutVars>
          <dgm:animLvl val="lvl"/>
          <dgm:resizeHandles val="exact"/>
        </dgm:presLayoutVars>
      </dgm:prSet>
      <dgm:spPr/>
    </dgm:pt>
    <dgm:pt modelId="{D47D5E79-F793-4A33-B423-9117FA8B5FB0}" type="pres">
      <dgm:prSet presAssocID="{93882F7B-AA09-44DB-AC7D-F01711BA00F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F488DC1-23EC-4E4B-B538-6A933C4D928B}" type="pres">
      <dgm:prSet presAssocID="{93882F7B-AA09-44DB-AC7D-F01711BA00F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1EC3057-B5C2-4861-B7B1-21EFAEAE50BB}" srcId="{451618B7-C834-43F0-B718-831633670119}" destId="{93882F7B-AA09-44DB-AC7D-F01711BA00FA}" srcOrd="0" destOrd="0" parTransId="{7C84B947-61C0-419B-B07E-66FC16B09019}" sibTransId="{6CCBD5B7-030B-498E-A8FE-35395FF137B5}"/>
    <dgm:cxn modelId="{0B4B4962-1E12-4BDD-8659-8506E726C0A0}" type="presOf" srcId="{93882F7B-AA09-44DB-AC7D-F01711BA00FA}" destId="{D47D5E79-F793-4A33-B423-9117FA8B5FB0}" srcOrd="0" destOrd="0" presId="urn:microsoft.com/office/officeart/2005/8/layout/vList2"/>
    <dgm:cxn modelId="{AEF76D74-BB86-49BF-AE82-51BEC861D39E}" type="presOf" srcId="{451618B7-C834-43F0-B718-831633670119}" destId="{8700834B-BC76-4D28-BE8F-0A11DFA0587D}" srcOrd="0" destOrd="0" presId="urn:microsoft.com/office/officeart/2005/8/layout/vList2"/>
    <dgm:cxn modelId="{CFE690D1-A1B9-41E2-A1F3-435D2ECFFD2F}" type="presOf" srcId="{BAE37BD7-2759-4CBF-B66F-F7D8A12F5BD0}" destId="{1F488DC1-23EC-4E4B-B538-6A933C4D928B}" srcOrd="0" destOrd="0" presId="urn:microsoft.com/office/officeart/2005/8/layout/vList2"/>
    <dgm:cxn modelId="{3FFC1806-9B5A-4504-B219-C86C147BA831}" srcId="{93882F7B-AA09-44DB-AC7D-F01711BA00FA}" destId="{BAE37BD7-2759-4CBF-B66F-F7D8A12F5BD0}" srcOrd="0" destOrd="0" parTransId="{9C46191D-B1CC-4764-BD49-D508630BAE6D}" sibTransId="{DB79DB65-7C91-4A55-9EAD-49D2E4A0164E}"/>
    <dgm:cxn modelId="{A9046C35-FFFA-42C0-B57B-393632158C53}" type="presParOf" srcId="{8700834B-BC76-4D28-BE8F-0A11DFA0587D}" destId="{D47D5E79-F793-4A33-B423-9117FA8B5FB0}" srcOrd="0" destOrd="0" presId="urn:microsoft.com/office/officeart/2005/8/layout/vList2"/>
    <dgm:cxn modelId="{2F7FAF39-068B-4ABE-8E0F-DE969184D7BE}" type="presParOf" srcId="{8700834B-BC76-4D28-BE8F-0A11DFA0587D}" destId="{1F488DC1-23EC-4E4B-B538-6A933C4D92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03CCCC-80F3-4C79-BD75-6AB0561008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99DE2-D88E-478B-A3BA-55344CE4E1B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3600" b="1" dirty="0" smtClean="0">
              <a:solidFill>
                <a:schemeClr val="tx1"/>
              </a:solidFill>
            </a:rPr>
            <a:t>Индивидуальный</a:t>
          </a:r>
          <a:endParaRPr lang="ru-RU" sz="3600" b="1" dirty="0">
            <a:solidFill>
              <a:schemeClr val="tx1"/>
            </a:solidFill>
          </a:endParaRPr>
        </a:p>
      </dgm:t>
    </dgm:pt>
    <dgm:pt modelId="{6E2980CE-B988-43CE-8DD5-6E0BCE58E821}" type="parTrans" cxnId="{A4044298-9589-4E83-A9BB-C5553E434766}">
      <dgm:prSet/>
      <dgm:spPr/>
      <dgm:t>
        <a:bodyPr/>
        <a:lstStyle/>
        <a:p>
          <a:endParaRPr lang="ru-RU"/>
        </a:p>
      </dgm:t>
    </dgm:pt>
    <dgm:pt modelId="{C1A5272F-2288-48E8-80EF-C276BDF5D67D}" type="sibTrans" cxnId="{A4044298-9589-4E83-A9BB-C5553E434766}">
      <dgm:prSet/>
      <dgm:spPr/>
      <dgm:t>
        <a:bodyPr/>
        <a:lstStyle/>
        <a:p>
          <a:endParaRPr lang="ru-RU"/>
        </a:p>
      </dgm:t>
    </dgm:pt>
    <dgm:pt modelId="{815EC0E5-4EBF-4321-90A5-EDFA263D8B39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chemeClr val="tx1"/>
              </a:solidFill>
            </a:rPr>
            <a:t>Групповой</a:t>
          </a:r>
          <a:endParaRPr lang="ru-RU" sz="3600" b="1" dirty="0">
            <a:solidFill>
              <a:schemeClr val="tx1"/>
            </a:solidFill>
          </a:endParaRPr>
        </a:p>
      </dgm:t>
    </dgm:pt>
    <dgm:pt modelId="{7A655494-77BD-4DB5-97E8-84334CD55C92}" type="parTrans" cxnId="{DFD138D3-76CB-4D28-AB38-ECE636764183}">
      <dgm:prSet/>
      <dgm:spPr/>
      <dgm:t>
        <a:bodyPr/>
        <a:lstStyle/>
        <a:p>
          <a:endParaRPr lang="ru-RU"/>
        </a:p>
      </dgm:t>
    </dgm:pt>
    <dgm:pt modelId="{54F5BC20-BC5C-4DEE-B292-5A0088BA4762}" type="sibTrans" cxnId="{DFD138D3-76CB-4D28-AB38-ECE636764183}">
      <dgm:prSet/>
      <dgm:spPr/>
      <dgm:t>
        <a:bodyPr/>
        <a:lstStyle/>
        <a:p>
          <a:endParaRPr lang="ru-RU"/>
        </a:p>
      </dgm:t>
    </dgm:pt>
    <dgm:pt modelId="{3466BB11-080B-4D73-BFBB-4A9665429F3E}" type="pres">
      <dgm:prSet presAssocID="{7203CCCC-80F3-4C79-BD75-6AB0561008BD}" presName="linear" presStyleCnt="0">
        <dgm:presLayoutVars>
          <dgm:dir/>
          <dgm:animLvl val="lvl"/>
          <dgm:resizeHandles val="exact"/>
        </dgm:presLayoutVars>
      </dgm:prSet>
      <dgm:spPr/>
    </dgm:pt>
    <dgm:pt modelId="{48C16337-E918-42E6-A379-064B668FB0A1}" type="pres">
      <dgm:prSet presAssocID="{1B999DE2-D88E-478B-A3BA-55344CE4E1B7}" presName="parentLin" presStyleCnt="0"/>
      <dgm:spPr/>
    </dgm:pt>
    <dgm:pt modelId="{DE530F45-C219-4615-A24B-18AE29C07341}" type="pres">
      <dgm:prSet presAssocID="{1B999DE2-D88E-478B-A3BA-55344CE4E1B7}" presName="parentLeftMargin" presStyleLbl="node1" presStyleIdx="0" presStyleCnt="2"/>
      <dgm:spPr/>
    </dgm:pt>
    <dgm:pt modelId="{155A49B7-D7FC-4A0A-B77F-AECF6337640B}" type="pres">
      <dgm:prSet presAssocID="{1B999DE2-D88E-478B-A3BA-55344CE4E1B7}" presName="parentText" presStyleLbl="node1" presStyleIdx="0" presStyleCnt="2" custLinFactNeighborX="-12369" custLinFactNeighborY="-1735">
        <dgm:presLayoutVars>
          <dgm:chMax val="0"/>
          <dgm:bulletEnabled val="1"/>
        </dgm:presLayoutVars>
      </dgm:prSet>
      <dgm:spPr/>
    </dgm:pt>
    <dgm:pt modelId="{F852FA9E-2A76-4314-9DE3-F07B17C15102}" type="pres">
      <dgm:prSet presAssocID="{1B999DE2-D88E-478B-A3BA-55344CE4E1B7}" presName="negativeSpace" presStyleCnt="0"/>
      <dgm:spPr/>
    </dgm:pt>
    <dgm:pt modelId="{7FAF2664-8F01-4E40-9265-EF04A5090687}" type="pres">
      <dgm:prSet presAssocID="{1B999DE2-D88E-478B-A3BA-55344CE4E1B7}" presName="childText" presStyleLbl="conFgAcc1" presStyleIdx="0" presStyleCnt="2">
        <dgm:presLayoutVars>
          <dgm:bulletEnabled val="1"/>
        </dgm:presLayoutVars>
      </dgm:prSet>
      <dgm:spPr/>
    </dgm:pt>
    <dgm:pt modelId="{1309BCF0-ECF0-4179-A5E9-0CAD3B2F4576}" type="pres">
      <dgm:prSet presAssocID="{C1A5272F-2288-48E8-80EF-C276BDF5D67D}" presName="spaceBetweenRectangles" presStyleCnt="0"/>
      <dgm:spPr/>
    </dgm:pt>
    <dgm:pt modelId="{7172CE07-0B41-4973-9165-F8EAD9A03E56}" type="pres">
      <dgm:prSet presAssocID="{815EC0E5-4EBF-4321-90A5-EDFA263D8B39}" presName="parentLin" presStyleCnt="0"/>
      <dgm:spPr/>
    </dgm:pt>
    <dgm:pt modelId="{FAEB8272-528B-4696-8800-57B377A52CA5}" type="pres">
      <dgm:prSet presAssocID="{815EC0E5-4EBF-4321-90A5-EDFA263D8B39}" presName="parentLeftMargin" presStyleLbl="node1" presStyleIdx="0" presStyleCnt="2"/>
      <dgm:spPr/>
    </dgm:pt>
    <dgm:pt modelId="{676A28F4-CAF1-4856-84ED-BFAD318A9554}" type="pres">
      <dgm:prSet presAssocID="{815EC0E5-4EBF-4321-90A5-EDFA263D8B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AEA46C-BF2B-491A-944A-8664D8961050}" type="pres">
      <dgm:prSet presAssocID="{815EC0E5-4EBF-4321-90A5-EDFA263D8B39}" presName="negativeSpace" presStyleCnt="0"/>
      <dgm:spPr/>
    </dgm:pt>
    <dgm:pt modelId="{3B6ECF85-B8AA-4416-A80A-7058EA5A8B7B}" type="pres">
      <dgm:prSet presAssocID="{815EC0E5-4EBF-4321-90A5-EDFA263D8B3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FD138D3-76CB-4D28-AB38-ECE636764183}" srcId="{7203CCCC-80F3-4C79-BD75-6AB0561008BD}" destId="{815EC0E5-4EBF-4321-90A5-EDFA263D8B39}" srcOrd="1" destOrd="0" parTransId="{7A655494-77BD-4DB5-97E8-84334CD55C92}" sibTransId="{54F5BC20-BC5C-4DEE-B292-5A0088BA4762}"/>
    <dgm:cxn modelId="{B4BCC71D-FD57-459B-8A53-99B6A115CAEA}" type="presOf" srcId="{1B999DE2-D88E-478B-A3BA-55344CE4E1B7}" destId="{DE530F45-C219-4615-A24B-18AE29C07341}" srcOrd="0" destOrd="0" presId="urn:microsoft.com/office/officeart/2005/8/layout/list1"/>
    <dgm:cxn modelId="{2DBC9550-CC93-422A-92F4-0642FC5C3F9F}" type="presOf" srcId="{815EC0E5-4EBF-4321-90A5-EDFA263D8B39}" destId="{FAEB8272-528B-4696-8800-57B377A52CA5}" srcOrd="0" destOrd="0" presId="urn:microsoft.com/office/officeart/2005/8/layout/list1"/>
    <dgm:cxn modelId="{A4044298-9589-4E83-A9BB-C5553E434766}" srcId="{7203CCCC-80F3-4C79-BD75-6AB0561008BD}" destId="{1B999DE2-D88E-478B-A3BA-55344CE4E1B7}" srcOrd="0" destOrd="0" parTransId="{6E2980CE-B988-43CE-8DD5-6E0BCE58E821}" sibTransId="{C1A5272F-2288-48E8-80EF-C276BDF5D67D}"/>
    <dgm:cxn modelId="{B52FC5EB-CCBB-4842-B83D-6C289A32071D}" type="presOf" srcId="{815EC0E5-4EBF-4321-90A5-EDFA263D8B39}" destId="{676A28F4-CAF1-4856-84ED-BFAD318A9554}" srcOrd="1" destOrd="0" presId="urn:microsoft.com/office/officeart/2005/8/layout/list1"/>
    <dgm:cxn modelId="{996AFE52-B453-463D-96CD-A3F06DAA3AE6}" type="presOf" srcId="{1B999DE2-D88E-478B-A3BA-55344CE4E1B7}" destId="{155A49B7-D7FC-4A0A-B77F-AECF6337640B}" srcOrd="1" destOrd="0" presId="urn:microsoft.com/office/officeart/2005/8/layout/list1"/>
    <dgm:cxn modelId="{B5DE1962-E5E1-4C7C-9330-99972C0794F8}" type="presOf" srcId="{7203CCCC-80F3-4C79-BD75-6AB0561008BD}" destId="{3466BB11-080B-4D73-BFBB-4A9665429F3E}" srcOrd="0" destOrd="0" presId="urn:microsoft.com/office/officeart/2005/8/layout/list1"/>
    <dgm:cxn modelId="{F1E4D64C-8354-472A-B9F2-2ED2577BD296}" type="presParOf" srcId="{3466BB11-080B-4D73-BFBB-4A9665429F3E}" destId="{48C16337-E918-42E6-A379-064B668FB0A1}" srcOrd="0" destOrd="0" presId="urn:microsoft.com/office/officeart/2005/8/layout/list1"/>
    <dgm:cxn modelId="{83A1957F-6620-4A62-B088-35E02FBB76B3}" type="presParOf" srcId="{48C16337-E918-42E6-A379-064B668FB0A1}" destId="{DE530F45-C219-4615-A24B-18AE29C07341}" srcOrd="0" destOrd="0" presId="urn:microsoft.com/office/officeart/2005/8/layout/list1"/>
    <dgm:cxn modelId="{5EF037C7-42DE-4049-93F4-152BE635FB96}" type="presParOf" srcId="{48C16337-E918-42E6-A379-064B668FB0A1}" destId="{155A49B7-D7FC-4A0A-B77F-AECF6337640B}" srcOrd="1" destOrd="0" presId="urn:microsoft.com/office/officeart/2005/8/layout/list1"/>
    <dgm:cxn modelId="{024A2FF6-88C9-47AB-8184-C4554BAC90AC}" type="presParOf" srcId="{3466BB11-080B-4D73-BFBB-4A9665429F3E}" destId="{F852FA9E-2A76-4314-9DE3-F07B17C15102}" srcOrd="1" destOrd="0" presId="urn:microsoft.com/office/officeart/2005/8/layout/list1"/>
    <dgm:cxn modelId="{4A6E4BC7-EBAC-42A4-A3A9-0CB59839ED0A}" type="presParOf" srcId="{3466BB11-080B-4D73-BFBB-4A9665429F3E}" destId="{7FAF2664-8F01-4E40-9265-EF04A5090687}" srcOrd="2" destOrd="0" presId="urn:microsoft.com/office/officeart/2005/8/layout/list1"/>
    <dgm:cxn modelId="{9EFF45C4-92EA-4FC1-A06F-30E8AE6CC724}" type="presParOf" srcId="{3466BB11-080B-4D73-BFBB-4A9665429F3E}" destId="{1309BCF0-ECF0-4179-A5E9-0CAD3B2F4576}" srcOrd="3" destOrd="0" presId="urn:microsoft.com/office/officeart/2005/8/layout/list1"/>
    <dgm:cxn modelId="{C0A7E86A-8219-4F52-BB4D-955134E60D33}" type="presParOf" srcId="{3466BB11-080B-4D73-BFBB-4A9665429F3E}" destId="{7172CE07-0B41-4973-9165-F8EAD9A03E56}" srcOrd="4" destOrd="0" presId="urn:microsoft.com/office/officeart/2005/8/layout/list1"/>
    <dgm:cxn modelId="{8570D175-33E0-48CF-A687-B2E993393898}" type="presParOf" srcId="{7172CE07-0B41-4973-9165-F8EAD9A03E56}" destId="{FAEB8272-528B-4696-8800-57B377A52CA5}" srcOrd="0" destOrd="0" presId="urn:microsoft.com/office/officeart/2005/8/layout/list1"/>
    <dgm:cxn modelId="{FEF4A750-F563-4570-B7B0-55522061128B}" type="presParOf" srcId="{7172CE07-0B41-4973-9165-F8EAD9A03E56}" destId="{676A28F4-CAF1-4856-84ED-BFAD318A9554}" srcOrd="1" destOrd="0" presId="urn:microsoft.com/office/officeart/2005/8/layout/list1"/>
    <dgm:cxn modelId="{02B057E8-9558-4F78-840D-5CDA29E6D852}" type="presParOf" srcId="{3466BB11-080B-4D73-BFBB-4A9665429F3E}" destId="{CEAEA46C-BF2B-491A-944A-8664D8961050}" srcOrd="5" destOrd="0" presId="urn:microsoft.com/office/officeart/2005/8/layout/list1"/>
    <dgm:cxn modelId="{53235E69-6617-4FA8-ADAD-E608F3E94356}" type="presParOf" srcId="{3466BB11-080B-4D73-BFBB-4A9665429F3E}" destId="{3B6ECF85-B8AA-4416-A80A-7058EA5A8B7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703E41-AF7C-4D6D-AF05-21BDB8179F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7D160-3E0B-48B2-BE8F-572BFAB4A1E4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3200" b="1" dirty="0" err="1" smtClean="0">
              <a:solidFill>
                <a:schemeClr val="tx1"/>
              </a:solidFill>
            </a:rPr>
            <a:t>Монопредметный</a:t>
          </a:r>
          <a:endParaRPr lang="ru-RU" sz="3200" b="1" dirty="0">
            <a:solidFill>
              <a:schemeClr val="tx1"/>
            </a:solidFill>
          </a:endParaRPr>
        </a:p>
      </dgm:t>
    </dgm:pt>
    <dgm:pt modelId="{AF625EA7-B9A9-48FA-8CCB-EB87A7B0224C}" type="parTrans" cxnId="{09954394-EEEC-4A5A-BAC4-F5A4180D63FC}">
      <dgm:prSet/>
      <dgm:spPr/>
      <dgm:t>
        <a:bodyPr/>
        <a:lstStyle/>
        <a:p>
          <a:endParaRPr lang="ru-RU"/>
        </a:p>
      </dgm:t>
    </dgm:pt>
    <dgm:pt modelId="{D9058C5F-7411-440B-9320-54DBADDC83CD}" type="sibTrans" cxnId="{09954394-EEEC-4A5A-BAC4-F5A4180D63FC}">
      <dgm:prSet/>
      <dgm:spPr/>
      <dgm:t>
        <a:bodyPr/>
        <a:lstStyle/>
        <a:p>
          <a:endParaRPr lang="ru-RU"/>
        </a:p>
      </dgm:t>
    </dgm:pt>
    <dgm:pt modelId="{9CE883D4-21B0-45B2-B182-02290585FE1D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200" b="1" dirty="0" err="1" smtClean="0">
              <a:solidFill>
                <a:schemeClr val="tx1"/>
              </a:solidFill>
            </a:rPr>
            <a:t>Межпредметный</a:t>
          </a:r>
          <a:endParaRPr lang="ru-RU" sz="3200" b="1" dirty="0">
            <a:solidFill>
              <a:schemeClr val="tx1"/>
            </a:solidFill>
          </a:endParaRPr>
        </a:p>
      </dgm:t>
    </dgm:pt>
    <dgm:pt modelId="{8EA2412C-3D02-4D3B-977F-AB53934FB86A}" type="parTrans" cxnId="{B62D610B-6A93-4D5D-8504-B5E883662E21}">
      <dgm:prSet/>
      <dgm:spPr/>
      <dgm:t>
        <a:bodyPr/>
        <a:lstStyle/>
        <a:p>
          <a:endParaRPr lang="ru-RU"/>
        </a:p>
      </dgm:t>
    </dgm:pt>
    <dgm:pt modelId="{368603F3-2254-4DC2-A171-DDF44809C2B8}" type="sibTrans" cxnId="{B62D610B-6A93-4D5D-8504-B5E883662E21}">
      <dgm:prSet/>
      <dgm:spPr/>
      <dgm:t>
        <a:bodyPr/>
        <a:lstStyle/>
        <a:p>
          <a:endParaRPr lang="ru-RU"/>
        </a:p>
      </dgm:t>
    </dgm:pt>
    <dgm:pt modelId="{5E9375B6-2447-496A-82D4-178882CD93D4}">
      <dgm:prSet phldrT="[Текст]" custT="1"/>
      <dgm:spPr/>
      <dgm:t>
        <a:bodyPr/>
        <a:lstStyle/>
        <a:p>
          <a:pPr algn="ctr"/>
          <a:r>
            <a:rPr lang="ru-RU" sz="3200" b="1" dirty="0" err="1" smtClean="0">
              <a:solidFill>
                <a:schemeClr val="tx1"/>
              </a:solidFill>
            </a:rPr>
            <a:t>Надпредметный</a:t>
          </a:r>
          <a:endParaRPr lang="ru-RU" sz="3200" b="1" dirty="0">
            <a:solidFill>
              <a:schemeClr val="tx1"/>
            </a:solidFill>
          </a:endParaRPr>
        </a:p>
      </dgm:t>
    </dgm:pt>
    <dgm:pt modelId="{95639623-03A1-4D5D-9586-5B3ACB5CF734}" type="parTrans" cxnId="{370DFEBB-FA19-483E-B62A-07CFA0C72544}">
      <dgm:prSet/>
      <dgm:spPr/>
      <dgm:t>
        <a:bodyPr/>
        <a:lstStyle/>
        <a:p>
          <a:endParaRPr lang="ru-RU"/>
        </a:p>
      </dgm:t>
    </dgm:pt>
    <dgm:pt modelId="{1803AE82-8B1B-4FB4-8598-532D4E7EEC59}" type="sibTrans" cxnId="{370DFEBB-FA19-483E-B62A-07CFA0C72544}">
      <dgm:prSet/>
      <dgm:spPr/>
      <dgm:t>
        <a:bodyPr/>
        <a:lstStyle/>
        <a:p>
          <a:endParaRPr lang="ru-RU"/>
        </a:p>
      </dgm:t>
    </dgm:pt>
    <dgm:pt modelId="{B6209354-5468-44EA-B9D9-8C84DECE275B}" type="pres">
      <dgm:prSet presAssocID="{47703E41-AF7C-4D6D-AF05-21BDB8179F90}" presName="linear" presStyleCnt="0">
        <dgm:presLayoutVars>
          <dgm:dir/>
          <dgm:animLvl val="lvl"/>
          <dgm:resizeHandles val="exact"/>
        </dgm:presLayoutVars>
      </dgm:prSet>
      <dgm:spPr/>
    </dgm:pt>
    <dgm:pt modelId="{99925D57-7007-48BF-851E-D35490BF1E3A}" type="pres">
      <dgm:prSet presAssocID="{7C37D160-3E0B-48B2-BE8F-572BFAB4A1E4}" presName="parentLin" presStyleCnt="0"/>
      <dgm:spPr/>
    </dgm:pt>
    <dgm:pt modelId="{D5BC2E8F-3026-49ED-AD11-E9434F0F03DC}" type="pres">
      <dgm:prSet presAssocID="{7C37D160-3E0B-48B2-BE8F-572BFAB4A1E4}" presName="parentLeftMargin" presStyleLbl="node1" presStyleIdx="0" presStyleCnt="3"/>
      <dgm:spPr/>
    </dgm:pt>
    <dgm:pt modelId="{5BDF7A47-EA3F-48AF-9FC8-D6CB0BAB7C7F}" type="pres">
      <dgm:prSet presAssocID="{7C37D160-3E0B-48B2-BE8F-572BFAB4A1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453ED-2771-4985-A97B-CA8EB8EA567D}" type="pres">
      <dgm:prSet presAssocID="{7C37D160-3E0B-48B2-BE8F-572BFAB4A1E4}" presName="negativeSpace" presStyleCnt="0"/>
      <dgm:spPr/>
    </dgm:pt>
    <dgm:pt modelId="{425C3AC4-359E-4A10-AB19-7ABBE4EAF3BF}" type="pres">
      <dgm:prSet presAssocID="{7C37D160-3E0B-48B2-BE8F-572BFAB4A1E4}" presName="childText" presStyleLbl="conFgAcc1" presStyleIdx="0" presStyleCnt="3">
        <dgm:presLayoutVars>
          <dgm:bulletEnabled val="1"/>
        </dgm:presLayoutVars>
      </dgm:prSet>
      <dgm:spPr/>
    </dgm:pt>
    <dgm:pt modelId="{C6521780-2FBB-4F8E-B92B-14E25E3387D3}" type="pres">
      <dgm:prSet presAssocID="{D9058C5F-7411-440B-9320-54DBADDC83CD}" presName="spaceBetweenRectangles" presStyleCnt="0"/>
      <dgm:spPr/>
    </dgm:pt>
    <dgm:pt modelId="{CF09141E-1CBD-429A-B64D-9FB269A25F84}" type="pres">
      <dgm:prSet presAssocID="{9CE883D4-21B0-45B2-B182-02290585FE1D}" presName="parentLin" presStyleCnt="0"/>
      <dgm:spPr/>
    </dgm:pt>
    <dgm:pt modelId="{699DF087-68F9-47C4-BA91-C8B5DE6E1786}" type="pres">
      <dgm:prSet presAssocID="{9CE883D4-21B0-45B2-B182-02290585FE1D}" presName="parentLeftMargin" presStyleLbl="node1" presStyleIdx="0" presStyleCnt="3"/>
      <dgm:spPr/>
    </dgm:pt>
    <dgm:pt modelId="{E275CB74-2D15-4D4B-A0E7-F9A3FF57B093}" type="pres">
      <dgm:prSet presAssocID="{9CE883D4-21B0-45B2-B182-02290585FE1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51B5-FFBE-42F3-88F0-06A44EB767A4}" type="pres">
      <dgm:prSet presAssocID="{9CE883D4-21B0-45B2-B182-02290585FE1D}" presName="negativeSpace" presStyleCnt="0"/>
      <dgm:spPr/>
    </dgm:pt>
    <dgm:pt modelId="{15424E8C-A638-4EEE-8472-BAEF59F9CAB8}" type="pres">
      <dgm:prSet presAssocID="{9CE883D4-21B0-45B2-B182-02290585FE1D}" presName="childText" presStyleLbl="conFgAcc1" presStyleIdx="1" presStyleCnt="3">
        <dgm:presLayoutVars>
          <dgm:bulletEnabled val="1"/>
        </dgm:presLayoutVars>
      </dgm:prSet>
      <dgm:spPr/>
    </dgm:pt>
    <dgm:pt modelId="{7E1CB7B7-E49E-4208-B652-DB3ECAC05A4C}" type="pres">
      <dgm:prSet presAssocID="{368603F3-2254-4DC2-A171-DDF44809C2B8}" presName="spaceBetweenRectangles" presStyleCnt="0"/>
      <dgm:spPr/>
    </dgm:pt>
    <dgm:pt modelId="{51CE1193-2924-49E6-8FC8-FE4EE6B7ADA7}" type="pres">
      <dgm:prSet presAssocID="{5E9375B6-2447-496A-82D4-178882CD93D4}" presName="parentLin" presStyleCnt="0"/>
      <dgm:spPr/>
    </dgm:pt>
    <dgm:pt modelId="{6B467681-4C22-4FB7-A31F-616DAC0ECF14}" type="pres">
      <dgm:prSet presAssocID="{5E9375B6-2447-496A-82D4-178882CD93D4}" presName="parentLeftMargin" presStyleLbl="node1" presStyleIdx="1" presStyleCnt="3"/>
      <dgm:spPr/>
    </dgm:pt>
    <dgm:pt modelId="{BCBBAF25-8E78-49DD-AFFE-E130DA550AA2}" type="pres">
      <dgm:prSet presAssocID="{5E9375B6-2447-496A-82D4-178882CD93D4}" presName="parentText" presStyleLbl="node1" presStyleIdx="2" presStyleCnt="3" custLinFactNeighborX="6835" custLinFactNeighborY="-34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1936B-A7BD-4690-BCBA-AB8DBBFF07FB}" type="pres">
      <dgm:prSet presAssocID="{5E9375B6-2447-496A-82D4-178882CD93D4}" presName="negativeSpace" presStyleCnt="0"/>
      <dgm:spPr/>
    </dgm:pt>
    <dgm:pt modelId="{DE305260-0ABD-4D1F-B192-C7974EF7582A}" type="pres">
      <dgm:prSet presAssocID="{5E9375B6-2447-496A-82D4-178882CD93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8BF2BE-C7D9-4197-BB51-5438B2E0C761}" type="presOf" srcId="{9CE883D4-21B0-45B2-B182-02290585FE1D}" destId="{699DF087-68F9-47C4-BA91-C8B5DE6E1786}" srcOrd="0" destOrd="0" presId="urn:microsoft.com/office/officeart/2005/8/layout/list1"/>
    <dgm:cxn modelId="{198DC76B-2512-475B-B7AA-95364F980CA5}" type="presOf" srcId="{7C37D160-3E0B-48B2-BE8F-572BFAB4A1E4}" destId="{5BDF7A47-EA3F-48AF-9FC8-D6CB0BAB7C7F}" srcOrd="1" destOrd="0" presId="urn:microsoft.com/office/officeart/2005/8/layout/list1"/>
    <dgm:cxn modelId="{11300F88-C842-41AF-A412-52D9FF9DFD01}" type="presOf" srcId="{47703E41-AF7C-4D6D-AF05-21BDB8179F90}" destId="{B6209354-5468-44EA-B9D9-8C84DECE275B}" srcOrd="0" destOrd="0" presId="urn:microsoft.com/office/officeart/2005/8/layout/list1"/>
    <dgm:cxn modelId="{09954394-EEEC-4A5A-BAC4-F5A4180D63FC}" srcId="{47703E41-AF7C-4D6D-AF05-21BDB8179F90}" destId="{7C37D160-3E0B-48B2-BE8F-572BFAB4A1E4}" srcOrd="0" destOrd="0" parTransId="{AF625EA7-B9A9-48FA-8CCB-EB87A7B0224C}" sibTransId="{D9058C5F-7411-440B-9320-54DBADDC83CD}"/>
    <dgm:cxn modelId="{8474E635-21C8-4D38-AB94-4234BE0880F0}" type="presOf" srcId="{9CE883D4-21B0-45B2-B182-02290585FE1D}" destId="{E275CB74-2D15-4D4B-A0E7-F9A3FF57B093}" srcOrd="1" destOrd="0" presId="urn:microsoft.com/office/officeart/2005/8/layout/list1"/>
    <dgm:cxn modelId="{486C258E-63BA-44E8-9AFA-2F0D4C2ECB23}" type="presOf" srcId="{7C37D160-3E0B-48B2-BE8F-572BFAB4A1E4}" destId="{D5BC2E8F-3026-49ED-AD11-E9434F0F03DC}" srcOrd="0" destOrd="0" presId="urn:microsoft.com/office/officeart/2005/8/layout/list1"/>
    <dgm:cxn modelId="{E31A6C3D-7D9F-499A-B273-640D07B28273}" type="presOf" srcId="{5E9375B6-2447-496A-82D4-178882CD93D4}" destId="{BCBBAF25-8E78-49DD-AFFE-E130DA550AA2}" srcOrd="1" destOrd="0" presId="urn:microsoft.com/office/officeart/2005/8/layout/list1"/>
    <dgm:cxn modelId="{C33A1A6D-297C-40D7-830A-894BFAB687E0}" type="presOf" srcId="{5E9375B6-2447-496A-82D4-178882CD93D4}" destId="{6B467681-4C22-4FB7-A31F-616DAC0ECF14}" srcOrd="0" destOrd="0" presId="urn:microsoft.com/office/officeart/2005/8/layout/list1"/>
    <dgm:cxn modelId="{370DFEBB-FA19-483E-B62A-07CFA0C72544}" srcId="{47703E41-AF7C-4D6D-AF05-21BDB8179F90}" destId="{5E9375B6-2447-496A-82D4-178882CD93D4}" srcOrd="2" destOrd="0" parTransId="{95639623-03A1-4D5D-9586-5B3ACB5CF734}" sibTransId="{1803AE82-8B1B-4FB4-8598-532D4E7EEC59}"/>
    <dgm:cxn modelId="{B62D610B-6A93-4D5D-8504-B5E883662E21}" srcId="{47703E41-AF7C-4D6D-AF05-21BDB8179F90}" destId="{9CE883D4-21B0-45B2-B182-02290585FE1D}" srcOrd="1" destOrd="0" parTransId="{8EA2412C-3D02-4D3B-977F-AB53934FB86A}" sibTransId="{368603F3-2254-4DC2-A171-DDF44809C2B8}"/>
    <dgm:cxn modelId="{B2C66E51-D7BF-40E6-B17D-9F14088E2C7B}" type="presParOf" srcId="{B6209354-5468-44EA-B9D9-8C84DECE275B}" destId="{99925D57-7007-48BF-851E-D35490BF1E3A}" srcOrd="0" destOrd="0" presId="urn:microsoft.com/office/officeart/2005/8/layout/list1"/>
    <dgm:cxn modelId="{54B7C90D-A0FF-4555-8750-935F4FD31C98}" type="presParOf" srcId="{99925D57-7007-48BF-851E-D35490BF1E3A}" destId="{D5BC2E8F-3026-49ED-AD11-E9434F0F03DC}" srcOrd="0" destOrd="0" presId="urn:microsoft.com/office/officeart/2005/8/layout/list1"/>
    <dgm:cxn modelId="{F151037C-188B-4919-BF53-C6B99E7A4A13}" type="presParOf" srcId="{99925D57-7007-48BF-851E-D35490BF1E3A}" destId="{5BDF7A47-EA3F-48AF-9FC8-D6CB0BAB7C7F}" srcOrd="1" destOrd="0" presId="urn:microsoft.com/office/officeart/2005/8/layout/list1"/>
    <dgm:cxn modelId="{C6D50A9E-D2D0-4D40-B8D8-D610C2685238}" type="presParOf" srcId="{B6209354-5468-44EA-B9D9-8C84DECE275B}" destId="{5B4453ED-2771-4985-A97B-CA8EB8EA567D}" srcOrd="1" destOrd="0" presId="urn:microsoft.com/office/officeart/2005/8/layout/list1"/>
    <dgm:cxn modelId="{7792A6BB-7B75-4D3E-8EED-CAEFFA2FFAD4}" type="presParOf" srcId="{B6209354-5468-44EA-B9D9-8C84DECE275B}" destId="{425C3AC4-359E-4A10-AB19-7ABBE4EAF3BF}" srcOrd="2" destOrd="0" presId="urn:microsoft.com/office/officeart/2005/8/layout/list1"/>
    <dgm:cxn modelId="{0715C18E-7FB4-437F-AF29-F307924DB9CE}" type="presParOf" srcId="{B6209354-5468-44EA-B9D9-8C84DECE275B}" destId="{C6521780-2FBB-4F8E-B92B-14E25E3387D3}" srcOrd="3" destOrd="0" presId="urn:microsoft.com/office/officeart/2005/8/layout/list1"/>
    <dgm:cxn modelId="{07BB1B7B-715B-4F8B-98B8-D26D10AE3B0C}" type="presParOf" srcId="{B6209354-5468-44EA-B9D9-8C84DECE275B}" destId="{CF09141E-1CBD-429A-B64D-9FB269A25F84}" srcOrd="4" destOrd="0" presId="urn:microsoft.com/office/officeart/2005/8/layout/list1"/>
    <dgm:cxn modelId="{38339637-8A3A-4286-9ED8-E10ABC278C4D}" type="presParOf" srcId="{CF09141E-1CBD-429A-B64D-9FB269A25F84}" destId="{699DF087-68F9-47C4-BA91-C8B5DE6E1786}" srcOrd="0" destOrd="0" presId="urn:microsoft.com/office/officeart/2005/8/layout/list1"/>
    <dgm:cxn modelId="{8799AFEA-4881-49E5-ABCE-90EF30486B94}" type="presParOf" srcId="{CF09141E-1CBD-429A-B64D-9FB269A25F84}" destId="{E275CB74-2D15-4D4B-A0E7-F9A3FF57B093}" srcOrd="1" destOrd="0" presId="urn:microsoft.com/office/officeart/2005/8/layout/list1"/>
    <dgm:cxn modelId="{D50CDEB1-56AD-44DF-BC58-475CB27844FB}" type="presParOf" srcId="{B6209354-5468-44EA-B9D9-8C84DECE275B}" destId="{051951B5-FFBE-42F3-88F0-06A44EB767A4}" srcOrd="5" destOrd="0" presId="urn:microsoft.com/office/officeart/2005/8/layout/list1"/>
    <dgm:cxn modelId="{6A5AB3F5-B5F0-4668-8C95-895B7F072A79}" type="presParOf" srcId="{B6209354-5468-44EA-B9D9-8C84DECE275B}" destId="{15424E8C-A638-4EEE-8472-BAEF59F9CAB8}" srcOrd="6" destOrd="0" presId="urn:microsoft.com/office/officeart/2005/8/layout/list1"/>
    <dgm:cxn modelId="{95F05303-ABCB-471E-9DB6-B5DA2AFFE78A}" type="presParOf" srcId="{B6209354-5468-44EA-B9D9-8C84DECE275B}" destId="{7E1CB7B7-E49E-4208-B652-DB3ECAC05A4C}" srcOrd="7" destOrd="0" presId="urn:microsoft.com/office/officeart/2005/8/layout/list1"/>
    <dgm:cxn modelId="{E793DEB9-0C20-496E-BE1D-30AEFB7EE007}" type="presParOf" srcId="{B6209354-5468-44EA-B9D9-8C84DECE275B}" destId="{51CE1193-2924-49E6-8FC8-FE4EE6B7ADA7}" srcOrd="8" destOrd="0" presId="urn:microsoft.com/office/officeart/2005/8/layout/list1"/>
    <dgm:cxn modelId="{291F6F1D-35B4-495B-AA62-719DE639995D}" type="presParOf" srcId="{51CE1193-2924-49E6-8FC8-FE4EE6B7ADA7}" destId="{6B467681-4C22-4FB7-A31F-616DAC0ECF14}" srcOrd="0" destOrd="0" presId="urn:microsoft.com/office/officeart/2005/8/layout/list1"/>
    <dgm:cxn modelId="{8CC4C553-8FAA-41E7-8782-D620F33800EF}" type="presParOf" srcId="{51CE1193-2924-49E6-8FC8-FE4EE6B7ADA7}" destId="{BCBBAF25-8E78-49DD-AFFE-E130DA550AA2}" srcOrd="1" destOrd="0" presId="urn:microsoft.com/office/officeart/2005/8/layout/list1"/>
    <dgm:cxn modelId="{439600A2-AD51-497B-8663-6384DAF6EED1}" type="presParOf" srcId="{B6209354-5468-44EA-B9D9-8C84DECE275B}" destId="{6251936B-A7BD-4690-BCBA-AB8DBBFF07FB}" srcOrd="9" destOrd="0" presId="urn:microsoft.com/office/officeart/2005/8/layout/list1"/>
    <dgm:cxn modelId="{C913BA22-2A93-4373-AA6C-55BD70F9D84B}" type="presParOf" srcId="{B6209354-5468-44EA-B9D9-8C84DECE275B}" destId="{DE305260-0ABD-4D1F-B192-C7974EF758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575D3D-1ACF-4E46-A7B5-24EB73DBBD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86D1E9-29C7-49A4-927E-20FAE2A33958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3200" dirty="0" smtClean="0"/>
            <a:t>1-5 занятий</a:t>
          </a:r>
          <a:endParaRPr lang="ru-RU" sz="3200" dirty="0"/>
        </a:p>
      </dgm:t>
    </dgm:pt>
    <dgm:pt modelId="{1579C49B-949D-4DE7-9C13-575203D2D7B5}" type="parTrans" cxnId="{D85860F2-6ED0-443F-A2C4-837B4B53F608}">
      <dgm:prSet/>
      <dgm:spPr/>
      <dgm:t>
        <a:bodyPr/>
        <a:lstStyle/>
        <a:p>
          <a:endParaRPr lang="ru-RU"/>
        </a:p>
      </dgm:t>
    </dgm:pt>
    <dgm:pt modelId="{33630DF3-3A5D-48D6-BB92-625F993884DF}" type="sibTrans" cxnId="{D85860F2-6ED0-443F-A2C4-837B4B53F608}">
      <dgm:prSet/>
      <dgm:spPr/>
      <dgm:t>
        <a:bodyPr/>
        <a:lstStyle/>
        <a:p>
          <a:endParaRPr lang="ru-RU"/>
        </a:p>
      </dgm:t>
    </dgm:pt>
    <dgm:pt modelId="{EE4C1362-8FF3-4489-B6AE-9277A5221E2F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3600" b="1" dirty="0" smtClean="0"/>
            <a:t>Краткосрочный</a:t>
          </a:r>
          <a:endParaRPr lang="ru-RU" sz="3600" b="1" dirty="0"/>
        </a:p>
      </dgm:t>
    </dgm:pt>
    <dgm:pt modelId="{77440B91-D624-4051-9731-855C57826376}" type="parTrans" cxnId="{4239A868-DAB1-4022-8704-45E95B1866DF}">
      <dgm:prSet/>
      <dgm:spPr/>
      <dgm:t>
        <a:bodyPr/>
        <a:lstStyle/>
        <a:p>
          <a:endParaRPr lang="ru-RU"/>
        </a:p>
      </dgm:t>
    </dgm:pt>
    <dgm:pt modelId="{5CFEFAAA-A21D-4BD6-A9FC-6DAC5CFF3A84}" type="sibTrans" cxnId="{4239A868-DAB1-4022-8704-45E95B1866DF}">
      <dgm:prSet/>
      <dgm:spPr/>
      <dgm:t>
        <a:bodyPr/>
        <a:lstStyle/>
        <a:p>
          <a:endParaRPr lang="ru-RU"/>
        </a:p>
      </dgm:t>
    </dgm:pt>
    <dgm:pt modelId="{468E6CB5-DAF3-449E-98F2-985DE8AFDFE9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/>
            <a:t>Месяц</a:t>
          </a:r>
          <a:endParaRPr lang="ru-RU" sz="3200" dirty="0"/>
        </a:p>
      </dgm:t>
    </dgm:pt>
    <dgm:pt modelId="{A0F84EBD-5F0B-473C-B791-CFA62E63676C}" type="parTrans" cxnId="{CEEAC964-AAB4-48D7-818A-808472B84BA5}">
      <dgm:prSet/>
      <dgm:spPr/>
      <dgm:t>
        <a:bodyPr/>
        <a:lstStyle/>
        <a:p>
          <a:endParaRPr lang="ru-RU"/>
        </a:p>
      </dgm:t>
    </dgm:pt>
    <dgm:pt modelId="{21B880E8-52FB-43BF-8B6F-94850F928C78}" type="sibTrans" cxnId="{CEEAC964-AAB4-48D7-818A-808472B84BA5}">
      <dgm:prSet/>
      <dgm:spPr/>
      <dgm:t>
        <a:bodyPr/>
        <a:lstStyle/>
        <a:p>
          <a:endParaRPr lang="ru-RU"/>
        </a:p>
      </dgm:t>
    </dgm:pt>
    <dgm:pt modelId="{F70B77F5-F34D-4695-8133-CBF31F10B20F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3600" b="1" i="0" dirty="0" smtClean="0"/>
            <a:t>Среднесрочный</a:t>
          </a:r>
          <a:endParaRPr lang="ru-RU" sz="3600" b="1" i="0" dirty="0"/>
        </a:p>
      </dgm:t>
    </dgm:pt>
    <dgm:pt modelId="{2C5C7136-D434-41B4-8749-6DAE0BFED489}" type="parTrans" cxnId="{F1D28DFD-4CA6-4EC1-9CA4-B46FA163066B}">
      <dgm:prSet/>
      <dgm:spPr/>
      <dgm:t>
        <a:bodyPr/>
        <a:lstStyle/>
        <a:p>
          <a:endParaRPr lang="ru-RU"/>
        </a:p>
      </dgm:t>
    </dgm:pt>
    <dgm:pt modelId="{B2BB514C-471A-4151-8333-429EE712BCBE}" type="sibTrans" cxnId="{F1D28DFD-4CA6-4EC1-9CA4-B46FA163066B}">
      <dgm:prSet/>
      <dgm:spPr/>
      <dgm:t>
        <a:bodyPr/>
        <a:lstStyle/>
        <a:p>
          <a:endParaRPr lang="ru-RU"/>
        </a:p>
      </dgm:t>
    </dgm:pt>
    <dgm:pt modelId="{215CC50A-FE62-4A9A-9A82-FD0B33ECFED6}">
      <dgm:prSet phldrT="[Текст]" custT="1"/>
      <dgm:spPr/>
      <dgm:t>
        <a:bodyPr/>
        <a:lstStyle/>
        <a:p>
          <a:r>
            <a:rPr lang="ru-RU" sz="3200" dirty="0" smtClean="0"/>
            <a:t>До года</a:t>
          </a:r>
          <a:endParaRPr lang="ru-RU" sz="3200" dirty="0"/>
        </a:p>
      </dgm:t>
    </dgm:pt>
    <dgm:pt modelId="{5A12A3A6-8B05-47D2-B43A-2F34C60E0AB0}" type="parTrans" cxnId="{6A87A928-5B67-4415-B5F0-CB1E3FD19AE5}">
      <dgm:prSet/>
      <dgm:spPr/>
      <dgm:t>
        <a:bodyPr/>
        <a:lstStyle/>
        <a:p>
          <a:endParaRPr lang="ru-RU"/>
        </a:p>
      </dgm:t>
    </dgm:pt>
    <dgm:pt modelId="{C015282A-3008-4658-BBC9-FCA012FBD979}" type="sibTrans" cxnId="{6A87A928-5B67-4415-B5F0-CB1E3FD19AE5}">
      <dgm:prSet/>
      <dgm:spPr/>
      <dgm:t>
        <a:bodyPr/>
        <a:lstStyle/>
        <a:p>
          <a:endParaRPr lang="ru-RU"/>
        </a:p>
      </dgm:t>
    </dgm:pt>
    <dgm:pt modelId="{396BDBE4-7C03-40A8-B598-F57A9087D0AB}">
      <dgm:prSet phldrT="[Текст]" custT="1"/>
      <dgm:spPr/>
      <dgm:t>
        <a:bodyPr/>
        <a:lstStyle/>
        <a:p>
          <a:r>
            <a:rPr lang="ru-RU" sz="3600" b="1" dirty="0" smtClean="0"/>
            <a:t>Долгосрочный</a:t>
          </a:r>
          <a:endParaRPr lang="ru-RU" sz="3600" b="1" dirty="0"/>
        </a:p>
      </dgm:t>
    </dgm:pt>
    <dgm:pt modelId="{4CFC8100-40E2-4BF9-9D85-158D7E867046}" type="parTrans" cxnId="{D27AEDEB-AED3-43EF-8689-0E6E8EFD05EB}">
      <dgm:prSet/>
      <dgm:spPr/>
      <dgm:t>
        <a:bodyPr/>
        <a:lstStyle/>
        <a:p>
          <a:endParaRPr lang="ru-RU"/>
        </a:p>
      </dgm:t>
    </dgm:pt>
    <dgm:pt modelId="{9837B134-6AC4-4063-91BC-0451A4FF788C}" type="sibTrans" cxnId="{D27AEDEB-AED3-43EF-8689-0E6E8EFD05EB}">
      <dgm:prSet/>
      <dgm:spPr/>
      <dgm:t>
        <a:bodyPr/>
        <a:lstStyle/>
        <a:p>
          <a:endParaRPr lang="ru-RU"/>
        </a:p>
      </dgm:t>
    </dgm:pt>
    <dgm:pt modelId="{89874D44-3C5F-42E0-AEBC-17DDCED7CB62}" type="pres">
      <dgm:prSet presAssocID="{7E575D3D-1ACF-4E46-A7B5-24EB73DBBD76}" presName="Name0" presStyleCnt="0">
        <dgm:presLayoutVars>
          <dgm:dir/>
          <dgm:animLvl val="lvl"/>
          <dgm:resizeHandles val="exact"/>
        </dgm:presLayoutVars>
      </dgm:prSet>
      <dgm:spPr/>
    </dgm:pt>
    <dgm:pt modelId="{8FFC2CB0-993A-431C-B27E-40B3BE95F7B4}" type="pres">
      <dgm:prSet presAssocID="{8F86D1E9-29C7-49A4-927E-20FAE2A33958}" presName="linNode" presStyleCnt="0"/>
      <dgm:spPr/>
    </dgm:pt>
    <dgm:pt modelId="{12D996FB-9C18-4890-A09E-5C39DFB73001}" type="pres">
      <dgm:prSet presAssocID="{8F86D1E9-29C7-49A4-927E-20FAE2A3395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E9C224F-EE7B-4CC9-B939-BBBAF0E0B8C1}" type="pres">
      <dgm:prSet presAssocID="{8F86D1E9-29C7-49A4-927E-20FAE2A3395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9C0E0-0DF3-4418-8F3D-25581AB28B6F}" type="pres">
      <dgm:prSet presAssocID="{33630DF3-3A5D-48D6-BB92-625F993884DF}" presName="sp" presStyleCnt="0"/>
      <dgm:spPr/>
    </dgm:pt>
    <dgm:pt modelId="{123CE098-3FA5-42C7-A035-093F56C5E58A}" type="pres">
      <dgm:prSet presAssocID="{468E6CB5-DAF3-449E-98F2-985DE8AFDFE9}" presName="linNode" presStyleCnt="0"/>
      <dgm:spPr/>
    </dgm:pt>
    <dgm:pt modelId="{366B1642-46AF-4A5A-B923-77B31FBD5251}" type="pres">
      <dgm:prSet presAssocID="{468E6CB5-DAF3-449E-98F2-985DE8AFDFE9}" presName="parentText" presStyleLbl="node1" presStyleIdx="1" presStyleCnt="3" custLinFactNeighborX="-655" custLinFactNeighborY="-362">
        <dgm:presLayoutVars>
          <dgm:chMax val="1"/>
          <dgm:bulletEnabled val="1"/>
        </dgm:presLayoutVars>
      </dgm:prSet>
      <dgm:spPr/>
    </dgm:pt>
    <dgm:pt modelId="{FBA43B6D-581C-4B76-9043-A78F9F5467FF}" type="pres">
      <dgm:prSet presAssocID="{468E6CB5-DAF3-449E-98F2-985DE8AFDFE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65A6C-4257-4D97-AC30-6998BBB806B9}" type="pres">
      <dgm:prSet presAssocID="{21B880E8-52FB-43BF-8B6F-94850F928C78}" presName="sp" presStyleCnt="0"/>
      <dgm:spPr/>
    </dgm:pt>
    <dgm:pt modelId="{E936103E-D087-4E92-B179-34261345FA34}" type="pres">
      <dgm:prSet presAssocID="{215CC50A-FE62-4A9A-9A82-FD0B33ECFED6}" presName="linNode" presStyleCnt="0"/>
      <dgm:spPr/>
    </dgm:pt>
    <dgm:pt modelId="{E0D84A3D-3347-40B5-B8FC-7DB3C4208F08}" type="pres">
      <dgm:prSet presAssocID="{215CC50A-FE62-4A9A-9A82-FD0B33ECFED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752FA1B-C7B5-4832-BB16-F0EAAD4FDB60}" type="pres">
      <dgm:prSet presAssocID="{215CC50A-FE62-4A9A-9A82-FD0B33ECFED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4A8BCF-34F6-4F59-8347-7D15E3B6EE8F}" type="presOf" srcId="{F70B77F5-F34D-4695-8133-CBF31F10B20F}" destId="{FBA43B6D-581C-4B76-9043-A78F9F5467FF}" srcOrd="0" destOrd="0" presId="urn:microsoft.com/office/officeart/2005/8/layout/vList5"/>
    <dgm:cxn modelId="{88492F9C-901A-4396-8D20-9B893068E615}" type="presOf" srcId="{396BDBE4-7C03-40A8-B598-F57A9087D0AB}" destId="{9752FA1B-C7B5-4832-BB16-F0EAAD4FDB60}" srcOrd="0" destOrd="0" presId="urn:microsoft.com/office/officeart/2005/8/layout/vList5"/>
    <dgm:cxn modelId="{DC5CF029-847A-4B88-92C6-2A46FD41B537}" type="presOf" srcId="{215CC50A-FE62-4A9A-9A82-FD0B33ECFED6}" destId="{E0D84A3D-3347-40B5-B8FC-7DB3C4208F08}" srcOrd="0" destOrd="0" presId="urn:microsoft.com/office/officeart/2005/8/layout/vList5"/>
    <dgm:cxn modelId="{180F29C1-143E-4CA4-8408-73B8F7388A2A}" type="presOf" srcId="{7E575D3D-1ACF-4E46-A7B5-24EB73DBBD76}" destId="{89874D44-3C5F-42E0-AEBC-17DDCED7CB62}" srcOrd="0" destOrd="0" presId="urn:microsoft.com/office/officeart/2005/8/layout/vList5"/>
    <dgm:cxn modelId="{D27AEDEB-AED3-43EF-8689-0E6E8EFD05EB}" srcId="{215CC50A-FE62-4A9A-9A82-FD0B33ECFED6}" destId="{396BDBE4-7C03-40A8-B598-F57A9087D0AB}" srcOrd="0" destOrd="0" parTransId="{4CFC8100-40E2-4BF9-9D85-158D7E867046}" sibTransId="{9837B134-6AC4-4063-91BC-0451A4FF788C}"/>
    <dgm:cxn modelId="{4239A868-DAB1-4022-8704-45E95B1866DF}" srcId="{8F86D1E9-29C7-49A4-927E-20FAE2A33958}" destId="{EE4C1362-8FF3-4489-B6AE-9277A5221E2F}" srcOrd="0" destOrd="0" parTransId="{77440B91-D624-4051-9731-855C57826376}" sibTransId="{5CFEFAAA-A21D-4BD6-A9FC-6DAC5CFF3A84}"/>
    <dgm:cxn modelId="{CEEAC964-AAB4-48D7-818A-808472B84BA5}" srcId="{7E575D3D-1ACF-4E46-A7B5-24EB73DBBD76}" destId="{468E6CB5-DAF3-449E-98F2-985DE8AFDFE9}" srcOrd="1" destOrd="0" parTransId="{A0F84EBD-5F0B-473C-B791-CFA62E63676C}" sibTransId="{21B880E8-52FB-43BF-8B6F-94850F928C78}"/>
    <dgm:cxn modelId="{D85860F2-6ED0-443F-A2C4-837B4B53F608}" srcId="{7E575D3D-1ACF-4E46-A7B5-24EB73DBBD76}" destId="{8F86D1E9-29C7-49A4-927E-20FAE2A33958}" srcOrd="0" destOrd="0" parTransId="{1579C49B-949D-4DE7-9C13-575203D2D7B5}" sibTransId="{33630DF3-3A5D-48D6-BB92-625F993884DF}"/>
    <dgm:cxn modelId="{64D80A7A-FB13-4712-9F09-DA71C2A8945C}" type="presOf" srcId="{8F86D1E9-29C7-49A4-927E-20FAE2A33958}" destId="{12D996FB-9C18-4890-A09E-5C39DFB73001}" srcOrd="0" destOrd="0" presId="urn:microsoft.com/office/officeart/2005/8/layout/vList5"/>
    <dgm:cxn modelId="{F1D28DFD-4CA6-4EC1-9CA4-B46FA163066B}" srcId="{468E6CB5-DAF3-449E-98F2-985DE8AFDFE9}" destId="{F70B77F5-F34D-4695-8133-CBF31F10B20F}" srcOrd="0" destOrd="0" parTransId="{2C5C7136-D434-41B4-8749-6DAE0BFED489}" sibTransId="{B2BB514C-471A-4151-8333-429EE712BCBE}"/>
    <dgm:cxn modelId="{7071B215-E300-4FCF-B852-26FA4B5D364C}" type="presOf" srcId="{468E6CB5-DAF3-449E-98F2-985DE8AFDFE9}" destId="{366B1642-46AF-4A5A-B923-77B31FBD5251}" srcOrd="0" destOrd="0" presId="urn:microsoft.com/office/officeart/2005/8/layout/vList5"/>
    <dgm:cxn modelId="{6A87A928-5B67-4415-B5F0-CB1E3FD19AE5}" srcId="{7E575D3D-1ACF-4E46-A7B5-24EB73DBBD76}" destId="{215CC50A-FE62-4A9A-9A82-FD0B33ECFED6}" srcOrd="2" destOrd="0" parTransId="{5A12A3A6-8B05-47D2-B43A-2F34C60E0AB0}" sibTransId="{C015282A-3008-4658-BBC9-FCA012FBD979}"/>
    <dgm:cxn modelId="{D1ADCA62-C8A1-4D4A-9912-549A414F8860}" type="presOf" srcId="{EE4C1362-8FF3-4489-B6AE-9277A5221E2F}" destId="{5E9C224F-EE7B-4CC9-B939-BBBAF0E0B8C1}" srcOrd="0" destOrd="0" presId="urn:microsoft.com/office/officeart/2005/8/layout/vList5"/>
    <dgm:cxn modelId="{E2943416-3B2C-463F-B256-3DBFEF56697F}" type="presParOf" srcId="{89874D44-3C5F-42E0-AEBC-17DDCED7CB62}" destId="{8FFC2CB0-993A-431C-B27E-40B3BE95F7B4}" srcOrd="0" destOrd="0" presId="urn:microsoft.com/office/officeart/2005/8/layout/vList5"/>
    <dgm:cxn modelId="{13C4F440-E4C7-4BB9-9731-B3646A808B16}" type="presParOf" srcId="{8FFC2CB0-993A-431C-B27E-40B3BE95F7B4}" destId="{12D996FB-9C18-4890-A09E-5C39DFB73001}" srcOrd="0" destOrd="0" presId="urn:microsoft.com/office/officeart/2005/8/layout/vList5"/>
    <dgm:cxn modelId="{24EE8AA8-C79D-44F1-8614-EC05022CF59E}" type="presParOf" srcId="{8FFC2CB0-993A-431C-B27E-40B3BE95F7B4}" destId="{5E9C224F-EE7B-4CC9-B939-BBBAF0E0B8C1}" srcOrd="1" destOrd="0" presId="urn:microsoft.com/office/officeart/2005/8/layout/vList5"/>
    <dgm:cxn modelId="{B033C435-FD01-40A4-B01A-E098CB5801F3}" type="presParOf" srcId="{89874D44-3C5F-42E0-AEBC-17DDCED7CB62}" destId="{3EB9C0E0-0DF3-4418-8F3D-25581AB28B6F}" srcOrd="1" destOrd="0" presId="urn:microsoft.com/office/officeart/2005/8/layout/vList5"/>
    <dgm:cxn modelId="{6D2737E2-D193-4EFE-8A88-40051B010C21}" type="presParOf" srcId="{89874D44-3C5F-42E0-AEBC-17DDCED7CB62}" destId="{123CE098-3FA5-42C7-A035-093F56C5E58A}" srcOrd="2" destOrd="0" presId="urn:microsoft.com/office/officeart/2005/8/layout/vList5"/>
    <dgm:cxn modelId="{E7A88091-4247-48D6-8517-95A9FF2E0591}" type="presParOf" srcId="{123CE098-3FA5-42C7-A035-093F56C5E58A}" destId="{366B1642-46AF-4A5A-B923-77B31FBD5251}" srcOrd="0" destOrd="0" presId="urn:microsoft.com/office/officeart/2005/8/layout/vList5"/>
    <dgm:cxn modelId="{950B9898-5B17-4E08-BB52-17612BAB051E}" type="presParOf" srcId="{123CE098-3FA5-42C7-A035-093F56C5E58A}" destId="{FBA43B6D-581C-4B76-9043-A78F9F5467FF}" srcOrd="1" destOrd="0" presId="urn:microsoft.com/office/officeart/2005/8/layout/vList5"/>
    <dgm:cxn modelId="{037043A5-3778-4A1E-A93E-7C6B8C688E77}" type="presParOf" srcId="{89874D44-3C5F-42E0-AEBC-17DDCED7CB62}" destId="{D6365A6C-4257-4D97-AC30-6998BBB806B9}" srcOrd="3" destOrd="0" presId="urn:microsoft.com/office/officeart/2005/8/layout/vList5"/>
    <dgm:cxn modelId="{2956FED7-0A58-4DCF-862D-6E1EB2AEA21C}" type="presParOf" srcId="{89874D44-3C5F-42E0-AEBC-17DDCED7CB62}" destId="{E936103E-D087-4E92-B179-34261345FA34}" srcOrd="4" destOrd="0" presId="urn:microsoft.com/office/officeart/2005/8/layout/vList5"/>
    <dgm:cxn modelId="{40357B3F-6363-4923-9A20-50DA738162D2}" type="presParOf" srcId="{E936103E-D087-4E92-B179-34261345FA34}" destId="{E0D84A3D-3347-40B5-B8FC-7DB3C4208F08}" srcOrd="0" destOrd="0" presId="urn:microsoft.com/office/officeart/2005/8/layout/vList5"/>
    <dgm:cxn modelId="{C669EA3B-E00C-4B66-AB0F-5DECC850958A}" type="presParOf" srcId="{E936103E-D087-4E92-B179-34261345FA34}" destId="{9752FA1B-C7B5-4832-BB16-F0EAAD4FDB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AC1615-2945-46AF-B933-55D26BB50606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851FB-7A0F-4393-B822-4E514EEC4D9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Постановка цели</a:t>
          </a:r>
          <a:endParaRPr lang="ru-RU" sz="2400" b="1" dirty="0">
            <a:solidFill>
              <a:schemeClr val="tx1"/>
            </a:solidFill>
          </a:endParaRPr>
        </a:p>
      </dgm:t>
    </dgm:pt>
    <dgm:pt modelId="{547645D7-C468-4D20-AA29-8ECB07C57AA9}" type="parTrans" cxnId="{9B6B21BC-4EE9-4ADC-933E-EB6539C4E92A}">
      <dgm:prSet/>
      <dgm:spPr/>
      <dgm:t>
        <a:bodyPr/>
        <a:lstStyle/>
        <a:p>
          <a:endParaRPr lang="ru-RU"/>
        </a:p>
      </dgm:t>
    </dgm:pt>
    <dgm:pt modelId="{3B750A5E-3AF1-499C-A03A-E5209ADD3F09}" type="sibTrans" cxnId="{9B6B21BC-4EE9-4ADC-933E-EB6539C4E92A}">
      <dgm:prSet/>
      <dgm:spPr/>
      <dgm:t>
        <a:bodyPr/>
        <a:lstStyle/>
        <a:p>
          <a:endParaRPr lang="ru-RU"/>
        </a:p>
      </dgm:t>
    </dgm:pt>
    <dgm:pt modelId="{9C0B631D-1428-4ADC-8F8F-D5A4B1D5FB86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Планирование</a:t>
          </a:r>
          <a:endParaRPr lang="ru-RU" b="1" dirty="0">
            <a:solidFill>
              <a:schemeClr val="tx1"/>
            </a:solidFill>
          </a:endParaRPr>
        </a:p>
      </dgm:t>
    </dgm:pt>
    <dgm:pt modelId="{D8059B01-2BBF-4C60-9F27-BFA70F8E5F9B}" type="parTrans" cxnId="{94207D22-0F8F-4963-8C41-F072FBCFF44D}">
      <dgm:prSet/>
      <dgm:spPr/>
      <dgm:t>
        <a:bodyPr/>
        <a:lstStyle/>
        <a:p>
          <a:endParaRPr lang="ru-RU"/>
        </a:p>
      </dgm:t>
    </dgm:pt>
    <dgm:pt modelId="{D6ABC6D2-A8DE-452C-AA33-A40276483C62}" type="sibTrans" cxnId="{94207D22-0F8F-4963-8C41-F072FBCFF44D}">
      <dgm:prSet/>
      <dgm:spPr/>
      <dgm:t>
        <a:bodyPr/>
        <a:lstStyle/>
        <a:p>
          <a:endParaRPr lang="ru-RU"/>
        </a:p>
      </dgm:t>
    </dgm:pt>
    <dgm:pt modelId="{F10AA530-74AC-465E-92B5-DE9852337A8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Реализация</a:t>
          </a:r>
          <a:endParaRPr lang="ru-RU" sz="2400" b="1" dirty="0">
            <a:solidFill>
              <a:schemeClr val="tx1"/>
            </a:solidFill>
          </a:endParaRPr>
        </a:p>
      </dgm:t>
    </dgm:pt>
    <dgm:pt modelId="{3F90E84B-1E23-4823-AC12-225F90E0B675}" type="parTrans" cxnId="{516B3358-3002-46F5-89CC-0ABCAD5A265A}">
      <dgm:prSet/>
      <dgm:spPr/>
      <dgm:t>
        <a:bodyPr/>
        <a:lstStyle/>
        <a:p>
          <a:endParaRPr lang="ru-RU"/>
        </a:p>
      </dgm:t>
    </dgm:pt>
    <dgm:pt modelId="{C9C8F33D-6899-4805-8826-0F141823EF88}" type="sibTrans" cxnId="{516B3358-3002-46F5-89CC-0ABCAD5A265A}">
      <dgm:prSet/>
      <dgm:spPr/>
      <dgm:t>
        <a:bodyPr/>
        <a:lstStyle/>
        <a:p>
          <a:endParaRPr lang="ru-RU"/>
        </a:p>
      </dgm:t>
    </dgm:pt>
    <dgm:pt modelId="{E8018F6B-5473-4E1E-AAFE-98433BA0F879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Презентация</a:t>
          </a:r>
          <a:endParaRPr lang="ru-RU" sz="2400" b="1" dirty="0">
            <a:solidFill>
              <a:schemeClr val="tx1"/>
            </a:solidFill>
          </a:endParaRPr>
        </a:p>
      </dgm:t>
    </dgm:pt>
    <dgm:pt modelId="{7DF2C194-DE2A-4DBA-B60D-EBC89E89E95A}" type="parTrans" cxnId="{339F5D27-2B1F-4E1B-BD91-87C9DB876A20}">
      <dgm:prSet/>
      <dgm:spPr/>
      <dgm:t>
        <a:bodyPr/>
        <a:lstStyle/>
        <a:p>
          <a:endParaRPr lang="ru-RU"/>
        </a:p>
      </dgm:t>
    </dgm:pt>
    <dgm:pt modelId="{9F5AEBC7-257F-40A1-861A-88B884422B7B}" type="sibTrans" cxnId="{339F5D27-2B1F-4E1B-BD91-87C9DB876A20}">
      <dgm:prSet/>
      <dgm:spPr/>
      <dgm:t>
        <a:bodyPr/>
        <a:lstStyle/>
        <a:p>
          <a:endParaRPr lang="ru-RU"/>
        </a:p>
      </dgm:t>
    </dgm:pt>
    <dgm:pt modelId="{4A6AC77B-5745-40A0-98D9-ACD0CEC6F8F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Оценка</a:t>
          </a:r>
          <a:endParaRPr lang="ru-RU" sz="2400" b="1" dirty="0">
            <a:solidFill>
              <a:schemeClr val="tx1"/>
            </a:solidFill>
          </a:endParaRPr>
        </a:p>
      </dgm:t>
    </dgm:pt>
    <dgm:pt modelId="{978F40C8-1E1C-4418-BD15-25692A060C9D}" type="parTrans" cxnId="{5542FFA4-1503-4FFB-9AFD-C48C7810E801}">
      <dgm:prSet/>
      <dgm:spPr/>
      <dgm:t>
        <a:bodyPr/>
        <a:lstStyle/>
        <a:p>
          <a:endParaRPr lang="ru-RU"/>
        </a:p>
      </dgm:t>
    </dgm:pt>
    <dgm:pt modelId="{CD6F3A72-6181-4F6B-8728-9912DACCA7CA}" type="sibTrans" cxnId="{5542FFA4-1503-4FFB-9AFD-C48C7810E801}">
      <dgm:prSet/>
      <dgm:spPr/>
      <dgm:t>
        <a:bodyPr/>
        <a:lstStyle/>
        <a:p>
          <a:endParaRPr lang="ru-RU"/>
        </a:p>
      </dgm:t>
    </dgm:pt>
    <dgm:pt modelId="{C0C8E236-BA07-4CD9-981A-CEEB5151180F}" type="pres">
      <dgm:prSet presAssocID="{8DAC1615-2945-46AF-B933-55D26BB50606}" presName="Name0" presStyleCnt="0">
        <dgm:presLayoutVars>
          <dgm:dir/>
          <dgm:resizeHandles val="exact"/>
        </dgm:presLayoutVars>
      </dgm:prSet>
      <dgm:spPr/>
    </dgm:pt>
    <dgm:pt modelId="{09401820-7E2A-4240-975A-706930D51E34}" type="pres">
      <dgm:prSet presAssocID="{2FD851FB-7A0F-4393-B822-4E514EEC4D90}" presName="node" presStyleLbl="node1" presStyleIdx="0" presStyleCnt="5">
        <dgm:presLayoutVars>
          <dgm:bulletEnabled val="1"/>
        </dgm:presLayoutVars>
      </dgm:prSet>
      <dgm:spPr/>
    </dgm:pt>
    <dgm:pt modelId="{1BDF5C54-4ECB-40ED-B657-7C8A25FD15B8}" type="pres">
      <dgm:prSet presAssocID="{3B750A5E-3AF1-499C-A03A-E5209ADD3F09}" presName="sibTrans" presStyleLbl="sibTrans1D1" presStyleIdx="0" presStyleCnt="4"/>
      <dgm:spPr/>
    </dgm:pt>
    <dgm:pt modelId="{89E2F31F-32EF-43BA-8EBE-AEB9F21C8A71}" type="pres">
      <dgm:prSet presAssocID="{3B750A5E-3AF1-499C-A03A-E5209ADD3F09}" presName="connectorText" presStyleLbl="sibTrans1D1" presStyleIdx="0" presStyleCnt="4"/>
      <dgm:spPr/>
    </dgm:pt>
    <dgm:pt modelId="{25A63694-3F54-4CD1-8C6F-8466A6FCAAD6}" type="pres">
      <dgm:prSet presAssocID="{9C0B631D-1428-4ADC-8F8F-D5A4B1D5FB86}" presName="node" presStyleLbl="node1" presStyleIdx="1" presStyleCnt="5">
        <dgm:presLayoutVars>
          <dgm:bulletEnabled val="1"/>
        </dgm:presLayoutVars>
      </dgm:prSet>
      <dgm:spPr/>
    </dgm:pt>
    <dgm:pt modelId="{6E6157A1-3AE1-4096-BB28-8E0FAECC0C29}" type="pres">
      <dgm:prSet presAssocID="{D6ABC6D2-A8DE-452C-AA33-A40276483C62}" presName="sibTrans" presStyleLbl="sibTrans1D1" presStyleIdx="1" presStyleCnt="4"/>
      <dgm:spPr/>
    </dgm:pt>
    <dgm:pt modelId="{2A2853B3-C07A-4839-A4E2-9903A0215A06}" type="pres">
      <dgm:prSet presAssocID="{D6ABC6D2-A8DE-452C-AA33-A40276483C62}" presName="connectorText" presStyleLbl="sibTrans1D1" presStyleIdx="1" presStyleCnt="4"/>
      <dgm:spPr/>
    </dgm:pt>
    <dgm:pt modelId="{75A9A6DD-E6C7-4F88-A309-C4DBEADF8289}" type="pres">
      <dgm:prSet presAssocID="{F10AA530-74AC-465E-92B5-DE9852337A8C}" presName="node" presStyleLbl="node1" presStyleIdx="2" presStyleCnt="5">
        <dgm:presLayoutVars>
          <dgm:bulletEnabled val="1"/>
        </dgm:presLayoutVars>
      </dgm:prSet>
      <dgm:spPr/>
    </dgm:pt>
    <dgm:pt modelId="{5C40EDB4-B209-46AD-86E0-E94A4FB0A81D}" type="pres">
      <dgm:prSet presAssocID="{C9C8F33D-6899-4805-8826-0F141823EF88}" presName="sibTrans" presStyleLbl="sibTrans1D1" presStyleIdx="2" presStyleCnt="4"/>
      <dgm:spPr/>
    </dgm:pt>
    <dgm:pt modelId="{9DE35378-B908-48C8-8BAF-84C461E502DB}" type="pres">
      <dgm:prSet presAssocID="{C9C8F33D-6899-4805-8826-0F141823EF88}" presName="connectorText" presStyleLbl="sibTrans1D1" presStyleIdx="2" presStyleCnt="4"/>
      <dgm:spPr/>
    </dgm:pt>
    <dgm:pt modelId="{CF1E40D2-702F-4CF9-BCC2-EA8A8A2D0AF1}" type="pres">
      <dgm:prSet presAssocID="{E8018F6B-5473-4E1E-AAFE-98433BA0F879}" presName="node" presStyleLbl="node1" presStyleIdx="3" presStyleCnt="5">
        <dgm:presLayoutVars>
          <dgm:bulletEnabled val="1"/>
        </dgm:presLayoutVars>
      </dgm:prSet>
      <dgm:spPr/>
    </dgm:pt>
    <dgm:pt modelId="{201F6514-42EE-4CDA-9314-E3BF86A1C561}" type="pres">
      <dgm:prSet presAssocID="{9F5AEBC7-257F-40A1-861A-88B884422B7B}" presName="sibTrans" presStyleLbl="sibTrans1D1" presStyleIdx="3" presStyleCnt="4"/>
      <dgm:spPr/>
    </dgm:pt>
    <dgm:pt modelId="{58766A54-C89E-4A80-B6E1-DF602C992722}" type="pres">
      <dgm:prSet presAssocID="{9F5AEBC7-257F-40A1-861A-88B884422B7B}" presName="connectorText" presStyleLbl="sibTrans1D1" presStyleIdx="3" presStyleCnt="4"/>
      <dgm:spPr/>
    </dgm:pt>
    <dgm:pt modelId="{CB65FA2B-01DC-4272-8F00-84994CD41413}" type="pres">
      <dgm:prSet presAssocID="{4A6AC77B-5745-40A0-98D9-ACD0CEC6F8FA}" presName="node" presStyleLbl="node1" presStyleIdx="4" presStyleCnt="5">
        <dgm:presLayoutVars>
          <dgm:bulletEnabled val="1"/>
        </dgm:presLayoutVars>
      </dgm:prSet>
      <dgm:spPr/>
    </dgm:pt>
  </dgm:ptLst>
  <dgm:cxnLst>
    <dgm:cxn modelId="{FCCA2E22-9BDC-49C4-9FC9-BFB32412CF0B}" type="presOf" srcId="{4A6AC77B-5745-40A0-98D9-ACD0CEC6F8FA}" destId="{CB65FA2B-01DC-4272-8F00-84994CD41413}" srcOrd="0" destOrd="0" presId="urn:microsoft.com/office/officeart/2005/8/layout/bProcess3"/>
    <dgm:cxn modelId="{9B6B21BC-4EE9-4ADC-933E-EB6539C4E92A}" srcId="{8DAC1615-2945-46AF-B933-55D26BB50606}" destId="{2FD851FB-7A0F-4393-B822-4E514EEC4D90}" srcOrd="0" destOrd="0" parTransId="{547645D7-C468-4D20-AA29-8ECB07C57AA9}" sibTransId="{3B750A5E-3AF1-499C-A03A-E5209ADD3F09}"/>
    <dgm:cxn modelId="{94207D22-0F8F-4963-8C41-F072FBCFF44D}" srcId="{8DAC1615-2945-46AF-B933-55D26BB50606}" destId="{9C0B631D-1428-4ADC-8F8F-D5A4B1D5FB86}" srcOrd="1" destOrd="0" parTransId="{D8059B01-2BBF-4C60-9F27-BFA70F8E5F9B}" sibTransId="{D6ABC6D2-A8DE-452C-AA33-A40276483C62}"/>
    <dgm:cxn modelId="{516B3358-3002-46F5-89CC-0ABCAD5A265A}" srcId="{8DAC1615-2945-46AF-B933-55D26BB50606}" destId="{F10AA530-74AC-465E-92B5-DE9852337A8C}" srcOrd="2" destOrd="0" parTransId="{3F90E84B-1E23-4823-AC12-225F90E0B675}" sibTransId="{C9C8F33D-6899-4805-8826-0F141823EF88}"/>
    <dgm:cxn modelId="{ECDF716C-B6BA-4441-8ED4-9A7B8869EAA3}" type="presOf" srcId="{D6ABC6D2-A8DE-452C-AA33-A40276483C62}" destId="{2A2853B3-C07A-4839-A4E2-9903A0215A06}" srcOrd="1" destOrd="0" presId="urn:microsoft.com/office/officeart/2005/8/layout/bProcess3"/>
    <dgm:cxn modelId="{DA02C0E0-88D9-4947-B17E-498AB437082F}" type="presOf" srcId="{C9C8F33D-6899-4805-8826-0F141823EF88}" destId="{9DE35378-B908-48C8-8BAF-84C461E502DB}" srcOrd="1" destOrd="0" presId="urn:microsoft.com/office/officeart/2005/8/layout/bProcess3"/>
    <dgm:cxn modelId="{3274FE4C-B28F-4C00-9050-D6A1FFDAE60E}" type="presOf" srcId="{9F5AEBC7-257F-40A1-861A-88B884422B7B}" destId="{58766A54-C89E-4A80-B6E1-DF602C992722}" srcOrd="1" destOrd="0" presId="urn:microsoft.com/office/officeart/2005/8/layout/bProcess3"/>
    <dgm:cxn modelId="{5542FFA4-1503-4FFB-9AFD-C48C7810E801}" srcId="{8DAC1615-2945-46AF-B933-55D26BB50606}" destId="{4A6AC77B-5745-40A0-98D9-ACD0CEC6F8FA}" srcOrd="4" destOrd="0" parTransId="{978F40C8-1E1C-4418-BD15-25692A060C9D}" sibTransId="{CD6F3A72-6181-4F6B-8728-9912DACCA7CA}"/>
    <dgm:cxn modelId="{339F5D27-2B1F-4E1B-BD91-87C9DB876A20}" srcId="{8DAC1615-2945-46AF-B933-55D26BB50606}" destId="{E8018F6B-5473-4E1E-AAFE-98433BA0F879}" srcOrd="3" destOrd="0" parTransId="{7DF2C194-DE2A-4DBA-B60D-EBC89E89E95A}" sibTransId="{9F5AEBC7-257F-40A1-861A-88B884422B7B}"/>
    <dgm:cxn modelId="{29DBC558-9858-4A73-9365-1525A297F623}" type="presOf" srcId="{E8018F6B-5473-4E1E-AAFE-98433BA0F879}" destId="{CF1E40D2-702F-4CF9-BCC2-EA8A8A2D0AF1}" srcOrd="0" destOrd="0" presId="urn:microsoft.com/office/officeart/2005/8/layout/bProcess3"/>
    <dgm:cxn modelId="{1E5C87DB-C829-4A68-AC42-65FCDCD4B489}" type="presOf" srcId="{3B750A5E-3AF1-499C-A03A-E5209ADD3F09}" destId="{1BDF5C54-4ECB-40ED-B657-7C8A25FD15B8}" srcOrd="0" destOrd="0" presId="urn:microsoft.com/office/officeart/2005/8/layout/bProcess3"/>
    <dgm:cxn modelId="{37B71592-EBF7-402A-8AD4-1645BE13C1E7}" type="presOf" srcId="{8DAC1615-2945-46AF-B933-55D26BB50606}" destId="{C0C8E236-BA07-4CD9-981A-CEEB5151180F}" srcOrd="0" destOrd="0" presId="urn:microsoft.com/office/officeart/2005/8/layout/bProcess3"/>
    <dgm:cxn modelId="{75847725-A787-4551-A08D-E774920AE35B}" type="presOf" srcId="{9C0B631D-1428-4ADC-8F8F-D5A4B1D5FB86}" destId="{25A63694-3F54-4CD1-8C6F-8466A6FCAAD6}" srcOrd="0" destOrd="0" presId="urn:microsoft.com/office/officeart/2005/8/layout/bProcess3"/>
    <dgm:cxn modelId="{F0C6EBC0-0058-4F98-9827-1038375B58AE}" type="presOf" srcId="{2FD851FB-7A0F-4393-B822-4E514EEC4D90}" destId="{09401820-7E2A-4240-975A-706930D51E34}" srcOrd="0" destOrd="0" presId="urn:microsoft.com/office/officeart/2005/8/layout/bProcess3"/>
    <dgm:cxn modelId="{731B512F-FBE2-432C-9122-BA5D0BD9C2FB}" type="presOf" srcId="{9F5AEBC7-257F-40A1-861A-88B884422B7B}" destId="{201F6514-42EE-4CDA-9314-E3BF86A1C561}" srcOrd="0" destOrd="0" presId="urn:microsoft.com/office/officeart/2005/8/layout/bProcess3"/>
    <dgm:cxn modelId="{CDC9A983-065F-45B4-8334-5C3772094DC0}" type="presOf" srcId="{C9C8F33D-6899-4805-8826-0F141823EF88}" destId="{5C40EDB4-B209-46AD-86E0-E94A4FB0A81D}" srcOrd="0" destOrd="0" presId="urn:microsoft.com/office/officeart/2005/8/layout/bProcess3"/>
    <dgm:cxn modelId="{06E23371-A9D7-4AD1-BA86-18CA4A221C06}" type="presOf" srcId="{F10AA530-74AC-465E-92B5-DE9852337A8C}" destId="{75A9A6DD-E6C7-4F88-A309-C4DBEADF8289}" srcOrd="0" destOrd="0" presId="urn:microsoft.com/office/officeart/2005/8/layout/bProcess3"/>
    <dgm:cxn modelId="{9736B73E-292C-4215-91A0-A6860AC57415}" type="presOf" srcId="{3B750A5E-3AF1-499C-A03A-E5209ADD3F09}" destId="{89E2F31F-32EF-43BA-8EBE-AEB9F21C8A71}" srcOrd="1" destOrd="0" presId="urn:microsoft.com/office/officeart/2005/8/layout/bProcess3"/>
    <dgm:cxn modelId="{670386EA-9E85-4961-B1F4-09536B871ED1}" type="presOf" srcId="{D6ABC6D2-A8DE-452C-AA33-A40276483C62}" destId="{6E6157A1-3AE1-4096-BB28-8E0FAECC0C29}" srcOrd="0" destOrd="0" presId="urn:microsoft.com/office/officeart/2005/8/layout/bProcess3"/>
    <dgm:cxn modelId="{F5270429-0C17-4F3E-966C-9809FA29F6EB}" type="presParOf" srcId="{C0C8E236-BA07-4CD9-981A-CEEB5151180F}" destId="{09401820-7E2A-4240-975A-706930D51E34}" srcOrd="0" destOrd="0" presId="urn:microsoft.com/office/officeart/2005/8/layout/bProcess3"/>
    <dgm:cxn modelId="{641F785C-E7EF-4157-82F2-5CD704AEB243}" type="presParOf" srcId="{C0C8E236-BA07-4CD9-981A-CEEB5151180F}" destId="{1BDF5C54-4ECB-40ED-B657-7C8A25FD15B8}" srcOrd="1" destOrd="0" presId="urn:microsoft.com/office/officeart/2005/8/layout/bProcess3"/>
    <dgm:cxn modelId="{F92E7362-1DAD-4D1A-8B72-5B052CC35D89}" type="presParOf" srcId="{1BDF5C54-4ECB-40ED-B657-7C8A25FD15B8}" destId="{89E2F31F-32EF-43BA-8EBE-AEB9F21C8A71}" srcOrd="0" destOrd="0" presId="urn:microsoft.com/office/officeart/2005/8/layout/bProcess3"/>
    <dgm:cxn modelId="{2C013F77-69E8-4B31-AD75-CF62F7FC2401}" type="presParOf" srcId="{C0C8E236-BA07-4CD9-981A-CEEB5151180F}" destId="{25A63694-3F54-4CD1-8C6F-8466A6FCAAD6}" srcOrd="2" destOrd="0" presId="urn:microsoft.com/office/officeart/2005/8/layout/bProcess3"/>
    <dgm:cxn modelId="{97B2946A-7F59-4C98-9485-710D474C5BD1}" type="presParOf" srcId="{C0C8E236-BA07-4CD9-981A-CEEB5151180F}" destId="{6E6157A1-3AE1-4096-BB28-8E0FAECC0C29}" srcOrd="3" destOrd="0" presId="urn:microsoft.com/office/officeart/2005/8/layout/bProcess3"/>
    <dgm:cxn modelId="{6279AF99-5B01-4199-B199-B4F5FA5540B6}" type="presParOf" srcId="{6E6157A1-3AE1-4096-BB28-8E0FAECC0C29}" destId="{2A2853B3-C07A-4839-A4E2-9903A0215A06}" srcOrd="0" destOrd="0" presId="urn:microsoft.com/office/officeart/2005/8/layout/bProcess3"/>
    <dgm:cxn modelId="{4E2E7F6E-D6BE-4B25-B1A8-1D3B22E4DAA7}" type="presParOf" srcId="{C0C8E236-BA07-4CD9-981A-CEEB5151180F}" destId="{75A9A6DD-E6C7-4F88-A309-C4DBEADF8289}" srcOrd="4" destOrd="0" presId="urn:microsoft.com/office/officeart/2005/8/layout/bProcess3"/>
    <dgm:cxn modelId="{C617B253-89F7-466A-BE6A-076BDB258AF6}" type="presParOf" srcId="{C0C8E236-BA07-4CD9-981A-CEEB5151180F}" destId="{5C40EDB4-B209-46AD-86E0-E94A4FB0A81D}" srcOrd="5" destOrd="0" presId="urn:microsoft.com/office/officeart/2005/8/layout/bProcess3"/>
    <dgm:cxn modelId="{DD995FCF-210D-44FB-A341-9C8DA24735E4}" type="presParOf" srcId="{5C40EDB4-B209-46AD-86E0-E94A4FB0A81D}" destId="{9DE35378-B908-48C8-8BAF-84C461E502DB}" srcOrd="0" destOrd="0" presId="urn:microsoft.com/office/officeart/2005/8/layout/bProcess3"/>
    <dgm:cxn modelId="{EDD2FA8A-0865-4086-BC2A-F738485D2D2E}" type="presParOf" srcId="{C0C8E236-BA07-4CD9-981A-CEEB5151180F}" destId="{CF1E40D2-702F-4CF9-BCC2-EA8A8A2D0AF1}" srcOrd="6" destOrd="0" presId="urn:microsoft.com/office/officeart/2005/8/layout/bProcess3"/>
    <dgm:cxn modelId="{FA524091-FDEF-4143-9899-3B82D31CFF2B}" type="presParOf" srcId="{C0C8E236-BA07-4CD9-981A-CEEB5151180F}" destId="{201F6514-42EE-4CDA-9314-E3BF86A1C561}" srcOrd="7" destOrd="0" presId="urn:microsoft.com/office/officeart/2005/8/layout/bProcess3"/>
    <dgm:cxn modelId="{CC677E2C-7866-454C-A18D-BB1DCB583EC5}" type="presParOf" srcId="{201F6514-42EE-4CDA-9314-E3BF86A1C561}" destId="{58766A54-C89E-4A80-B6E1-DF602C992722}" srcOrd="0" destOrd="0" presId="urn:microsoft.com/office/officeart/2005/8/layout/bProcess3"/>
    <dgm:cxn modelId="{D2D3CE3D-C588-4355-83BE-58CBAA50DD31}" type="presParOf" srcId="{C0C8E236-BA07-4CD9-981A-CEEB5151180F}" destId="{CB65FA2B-01DC-4272-8F00-84994CD4141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2B89FD-2A1D-4F00-BEBF-DF8C18EE0FB3}">
      <dsp:nvSpPr>
        <dsp:cNvPr id="0" name=""/>
        <dsp:cNvSpPr/>
      </dsp:nvSpPr>
      <dsp:spPr>
        <a:xfrm>
          <a:off x="2719726" y="0"/>
          <a:ext cx="2307373" cy="1389712"/>
        </a:xfrm>
        <a:prstGeom prst="trapezoid">
          <a:avLst>
            <a:gd name="adj" fmla="val 80286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Учебный проект</a:t>
          </a:r>
          <a:endParaRPr lang="ru-RU" sz="2800" kern="1200" dirty="0"/>
        </a:p>
      </dsp:txBody>
      <dsp:txXfrm>
        <a:off x="2719726" y="0"/>
        <a:ext cx="2307373" cy="1389712"/>
      </dsp:txXfrm>
    </dsp:sp>
    <dsp:sp modelId="{0773699E-8056-46B9-A0E0-A66E3B84DF9D}">
      <dsp:nvSpPr>
        <dsp:cNvPr id="0" name=""/>
        <dsp:cNvSpPr/>
      </dsp:nvSpPr>
      <dsp:spPr>
        <a:xfrm>
          <a:off x="1378836" y="1389712"/>
          <a:ext cx="4989153" cy="1717411"/>
        </a:xfrm>
        <a:prstGeom prst="trapezoid">
          <a:avLst>
            <a:gd name="adj" fmla="val 80286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Метод учебных проектов</a:t>
          </a:r>
          <a:endParaRPr lang="ru-RU" sz="3200" kern="1200" dirty="0"/>
        </a:p>
      </dsp:txBody>
      <dsp:txXfrm>
        <a:off x="2251938" y="1389712"/>
        <a:ext cx="3242949" cy="1717411"/>
      </dsp:txXfrm>
    </dsp:sp>
    <dsp:sp modelId="{EEC67E14-4725-4537-B197-859B5904E08C}">
      <dsp:nvSpPr>
        <dsp:cNvPr id="0" name=""/>
        <dsp:cNvSpPr/>
      </dsp:nvSpPr>
      <dsp:spPr>
        <a:xfrm>
          <a:off x="0" y="3107124"/>
          <a:ext cx="7746826" cy="1717411"/>
        </a:xfrm>
        <a:prstGeom prst="trapezoid">
          <a:avLst>
            <a:gd name="adj" fmla="val 80286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Проектная деятельность</a:t>
          </a:r>
          <a:endParaRPr lang="ru-RU" sz="4000" kern="1200" dirty="0"/>
        </a:p>
      </dsp:txBody>
      <dsp:txXfrm>
        <a:off x="1355694" y="3107124"/>
        <a:ext cx="5035436" cy="17174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A2F49E-7950-47C2-967C-0D89B09BA61A}">
      <dsp:nvSpPr>
        <dsp:cNvPr id="0" name=""/>
        <dsp:cNvSpPr/>
      </dsp:nvSpPr>
      <dsp:spPr>
        <a:xfrm>
          <a:off x="480072" y="25872"/>
          <a:ext cx="6375305" cy="76309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Исследовательский</a:t>
          </a:r>
          <a:endParaRPr lang="ru-RU" sz="3500" kern="1200" dirty="0"/>
        </a:p>
      </dsp:txBody>
      <dsp:txXfrm>
        <a:off x="480072" y="25872"/>
        <a:ext cx="6375305" cy="763099"/>
      </dsp:txXfrm>
    </dsp:sp>
    <dsp:sp modelId="{78AD3786-A34B-48A7-918E-1FACE81E0D99}">
      <dsp:nvSpPr>
        <dsp:cNvPr id="0" name=""/>
        <dsp:cNvSpPr/>
      </dsp:nvSpPr>
      <dsp:spPr>
        <a:xfrm>
          <a:off x="480072" y="1040750"/>
          <a:ext cx="6375305" cy="76309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Информационный</a:t>
          </a:r>
          <a:endParaRPr lang="ru-RU" sz="3500" kern="1200" dirty="0"/>
        </a:p>
      </dsp:txBody>
      <dsp:txXfrm>
        <a:off x="480072" y="1040750"/>
        <a:ext cx="6375305" cy="763099"/>
      </dsp:txXfrm>
    </dsp:sp>
    <dsp:sp modelId="{D4E95C4B-15AC-454B-9AC6-0F6E267A8705}">
      <dsp:nvSpPr>
        <dsp:cNvPr id="0" name=""/>
        <dsp:cNvSpPr/>
      </dsp:nvSpPr>
      <dsp:spPr>
        <a:xfrm>
          <a:off x="480072" y="2055628"/>
          <a:ext cx="6375305" cy="76309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Практико-ориентированный</a:t>
          </a:r>
          <a:endParaRPr lang="ru-RU" sz="3500" kern="1200" dirty="0"/>
        </a:p>
      </dsp:txBody>
      <dsp:txXfrm>
        <a:off x="480072" y="2055628"/>
        <a:ext cx="6375305" cy="763099"/>
      </dsp:txXfrm>
    </dsp:sp>
    <dsp:sp modelId="{F68D8281-F24A-4218-9B04-460810BEFA7E}">
      <dsp:nvSpPr>
        <dsp:cNvPr id="0" name=""/>
        <dsp:cNvSpPr/>
      </dsp:nvSpPr>
      <dsp:spPr>
        <a:xfrm>
          <a:off x="480072" y="3070507"/>
          <a:ext cx="6375305" cy="76309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Творческий</a:t>
          </a:r>
          <a:endParaRPr lang="ru-RU" sz="3500" kern="1200" dirty="0"/>
        </a:p>
      </dsp:txBody>
      <dsp:txXfrm>
        <a:off x="480072" y="3070507"/>
        <a:ext cx="6375305" cy="763099"/>
      </dsp:txXfrm>
    </dsp:sp>
    <dsp:sp modelId="{FCADCB07-DE24-4150-BAD1-2EA24E309603}">
      <dsp:nvSpPr>
        <dsp:cNvPr id="0" name=""/>
        <dsp:cNvSpPr/>
      </dsp:nvSpPr>
      <dsp:spPr>
        <a:xfrm>
          <a:off x="480072" y="4061436"/>
          <a:ext cx="6375305" cy="76309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Игровой</a:t>
          </a:r>
          <a:endParaRPr lang="ru-RU" sz="3500" kern="1200" dirty="0"/>
        </a:p>
      </dsp:txBody>
      <dsp:txXfrm>
        <a:off x="480072" y="4061436"/>
        <a:ext cx="6375305" cy="7630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372254-4F92-404B-8F1D-8844F08C9B6E}">
      <dsp:nvSpPr>
        <dsp:cNvPr id="0" name=""/>
        <dsp:cNvSpPr/>
      </dsp:nvSpPr>
      <dsp:spPr>
        <a:xfrm>
          <a:off x="0" y="0"/>
          <a:ext cx="7746826" cy="121680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Исследовательский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0" y="0"/>
        <a:ext cx="7746826" cy="1216800"/>
      </dsp:txXfrm>
    </dsp:sp>
    <dsp:sp modelId="{7A4A88E4-E093-4759-BD51-781A8F5297E5}">
      <dsp:nvSpPr>
        <dsp:cNvPr id="0" name=""/>
        <dsp:cNvSpPr/>
      </dsp:nvSpPr>
      <dsp:spPr>
        <a:xfrm>
          <a:off x="0" y="1515886"/>
          <a:ext cx="7746826" cy="1940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1" kern="1200" dirty="0" smtClean="0"/>
            <a:t>Главной </a:t>
          </a:r>
          <a:r>
            <a:rPr lang="ru-RU" sz="2800" b="1" i="1" kern="1200" dirty="0" smtClean="0"/>
            <a:t>целью</a:t>
          </a:r>
          <a:r>
            <a:rPr lang="ru-RU" sz="2800" i="1" kern="1200" dirty="0" smtClean="0"/>
            <a:t> является выдвижение и проверка </a:t>
          </a:r>
          <a:r>
            <a:rPr lang="ru-RU" sz="2800" b="1" i="1" kern="1200" dirty="0" smtClean="0"/>
            <a:t>гипотезы</a:t>
          </a:r>
          <a:r>
            <a:rPr lang="ru-RU" sz="2800" i="1" kern="1200" dirty="0" smtClean="0"/>
            <a:t> с использованием современных научных </a:t>
          </a:r>
          <a:r>
            <a:rPr lang="ru-RU" sz="2800" b="1" i="1" kern="1200" dirty="0" smtClean="0"/>
            <a:t>методов</a:t>
          </a:r>
          <a:endParaRPr lang="ru-RU" sz="2800" b="1" i="1" kern="1200" dirty="0"/>
        </a:p>
      </dsp:txBody>
      <dsp:txXfrm>
        <a:off x="0" y="1515886"/>
        <a:ext cx="7746826" cy="1940498"/>
      </dsp:txXfrm>
    </dsp:sp>
    <dsp:sp modelId="{B4474123-C725-416E-9423-E3A6EC9EE50C}">
      <dsp:nvSpPr>
        <dsp:cNvPr id="0" name=""/>
        <dsp:cNvSpPr/>
      </dsp:nvSpPr>
      <dsp:spPr>
        <a:xfrm>
          <a:off x="0" y="3456385"/>
          <a:ext cx="7746826" cy="121680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Информационный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0" y="3456385"/>
        <a:ext cx="7746826" cy="1216800"/>
      </dsp:txXfrm>
    </dsp:sp>
    <dsp:sp modelId="{CE863497-3969-4F55-B37A-0518DF35569F}">
      <dsp:nvSpPr>
        <dsp:cNvPr id="0" name=""/>
        <dsp:cNvSpPr/>
      </dsp:nvSpPr>
      <dsp:spPr>
        <a:xfrm>
          <a:off x="0" y="4673185"/>
          <a:ext cx="774682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1" kern="1200" dirty="0" smtClean="0"/>
            <a:t>Акцент сделан на работу с </a:t>
          </a:r>
          <a:r>
            <a:rPr lang="ru-RU" sz="2800" b="1" i="1" kern="1200" dirty="0" smtClean="0"/>
            <a:t>информацией </a:t>
          </a:r>
          <a:r>
            <a:rPr lang="ru-RU" sz="2800" i="1" kern="1200" dirty="0" smtClean="0"/>
            <a:t>и презентацию </a:t>
          </a:r>
          <a:r>
            <a:rPr lang="ru-RU" sz="2800" b="1" i="1" kern="1200" dirty="0" smtClean="0"/>
            <a:t>продукта</a:t>
          </a:r>
          <a:endParaRPr lang="ru-RU" sz="2800" b="1" i="1" kern="1200" dirty="0"/>
        </a:p>
      </dsp:txBody>
      <dsp:txXfrm>
        <a:off x="0" y="4673185"/>
        <a:ext cx="7746826" cy="1076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C8A1E6-5CED-4147-B950-F70E83268E1F}">
      <dsp:nvSpPr>
        <dsp:cNvPr id="0" name=""/>
        <dsp:cNvSpPr/>
      </dsp:nvSpPr>
      <dsp:spPr>
        <a:xfrm>
          <a:off x="0" y="270741"/>
          <a:ext cx="7499350" cy="121680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Практико-ориентированный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0" y="270741"/>
        <a:ext cx="7499350" cy="1216800"/>
      </dsp:txXfrm>
    </dsp:sp>
    <dsp:sp modelId="{CF57524F-CB2F-4852-94A1-BFD3B44E797B}">
      <dsp:nvSpPr>
        <dsp:cNvPr id="0" name=""/>
        <dsp:cNvSpPr/>
      </dsp:nvSpPr>
      <dsp:spPr>
        <a:xfrm>
          <a:off x="0" y="1487541"/>
          <a:ext cx="749935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1" kern="1200" dirty="0" smtClean="0"/>
            <a:t>Нацелен на решение </a:t>
          </a:r>
          <a:r>
            <a:rPr lang="ru-RU" sz="2800" b="1" i="1" kern="1200" dirty="0" smtClean="0"/>
            <a:t>социальной проблемы прикладного характера</a:t>
          </a:r>
          <a:endParaRPr lang="ru-RU" sz="2800" b="1" i="1" kern="1200" dirty="0"/>
        </a:p>
      </dsp:txBody>
      <dsp:txXfrm>
        <a:off x="0" y="1487541"/>
        <a:ext cx="7499350" cy="1076400"/>
      </dsp:txXfrm>
    </dsp:sp>
    <dsp:sp modelId="{42201A32-72A4-452A-AA10-2568BA9C5842}">
      <dsp:nvSpPr>
        <dsp:cNvPr id="0" name=""/>
        <dsp:cNvSpPr/>
      </dsp:nvSpPr>
      <dsp:spPr>
        <a:xfrm>
          <a:off x="0" y="2592290"/>
          <a:ext cx="7499350" cy="121680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Творческий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0" y="2592290"/>
        <a:ext cx="7499350" cy="1216800"/>
      </dsp:txXfrm>
    </dsp:sp>
    <dsp:sp modelId="{26AFA192-F21C-4CBA-80F8-2C270D05A526}">
      <dsp:nvSpPr>
        <dsp:cNvPr id="0" name=""/>
        <dsp:cNvSpPr/>
      </dsp:nvSpPr>
      <dsp:spPr>
        <a:xfrm>
          <a:off x="0" y="3780741"/>
          <a:ext cx="7499350" cy="164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1" kern="1200" dirty="0" smtClean="0"/>
            <a:t>Проект, центром которого является </a:t>
          </a:r>
          <a:r>
            <a:rPr lang="ru-RU" sz="2800" b="1" i="1" kern="1200" dirty="0" smtClean="0"/>
            <a:t>творческий продукт </a:t>
          </a:r>
          <a:r>
            <a:rPr lang="ru-RU" sz="2800" i="1" kern="1200" dirty="0" smtClean="0"/>
            <a:t>– результат самореализации участников проектной группы</a:t>
          </a:r>
          <a:endParaRPr lang="ru-RU" sz="2800" i="1" kern="1200" dirty="0"/>
        </a:p>
      </dsp:txBody>
      <dsp:txXfrm>
        <a:off x="0" y="3780741"/>
        <a:ext cx="7499350" cy="16482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D5E79-F793-4A33-B423-9117FA8B5FB0}">
      <dsp:nvSpPr>
        <dsp:cNvPr id="0" name=""/>
        <dsp:cNvSpPr/>
      </dsp:nvSpPr>
      <dsp:spPr>
        <a:xfrm>
          <a:off x="0" y="849932"/>
          <a:ext cx="7499350" cy="12168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Игровой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0" y="849932"/>
        <a:ext cx="7499350" cy="1216800"/>
      </dsp:txXfrm>
    </dsp:sp>
    <dsp:sp modelId="{1F488DC1-23EC-4E4B-B538-6A933C4D928B}">
      <dsp:nvSpPr>
        <dsp:cNvPr id="0" name=""/>
        <dsp:cNvSpPr/>
      </dsp:nvSpPr>
      <dsp:spPr>
        <a:xfrm>
          <a:off x="0" y="2066732"/>
          <a:ext cx="7499350" cy="2051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1" kern="1200" dirty="0" smtClean="0"/>
            <a:t>Изначально определяются лишь </a:t>
          </a:r>
          <a:r>
            <a:rPr lang="ru-RU" sz="2800" b="1" i="1" kern="1200" dirty="0" smtClean="0"/>
            <a:t>роли участников и правила взаимоотношений </a:t>
          </a:r>
          <a:r>
            <a:rPr lang="ru-RU" sz="2800" i="1" kern="1200" dirty="0" smtClean="0"/>
            <a:t>между ними, тогда как структура, форма продукта и результаты остаются открытыми</a:t>
          </a:r>
          <a:endParaRPr lang="ru-RU" sz="2800" i="1" kern="1200" dirty="0"/>
        </a:p>
      </dsp:txBody>
      <dsp:txXfrm>
        <a:off x="0" y="2066732"/>
        <a:ext cx="7499350" cy="20518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AF2664-8F01-4E40-9265-EF04A5090687}">
      <dsp:nvSpPr>
        <dsp:cNvPr id="0" name=""/>
        <dsp:cNvSpPr/>
      </dsp:nvSpPr>
      <dsp:spPr>
        <a:xfrm>
          <a:off x="0" y="778887"/>
          <a:ext cx="749935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A49B7-D7FC-4A0A-B77F-AECF6337640B}">
      <dsp:nvSpPr>
        <dsp:cNvPr id="0" name=""/>
        <dsp:cNvSpPr/>
      </dsp:nvSpPr>
      <dsp:spPr>
        <a:xfrm>
          <a:off x="328587" y="7"/>
          <a:ext cx="5249545" cy="1505520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Индивидуальный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328587" y="7"/>
        <a:ext cx="5249545" cy="1505520"/>
      </dsp:txXfrm>
    </dsp:sp>
    <dsp:sp modelId="{3B6ECF85-B8AA-4416-A80A-7058EA5A8B7B}">
      <dsp:nvSpPr>
        <dsp:cNvPr id="0" name=""/>
        <dsp:cNvSpPr/>
      </dsp:nvSpPr>
      <dsp:spPr>
        <a:xfrm>
          <a:off x="0" y="3092248"/>
          <a:ext cx="749935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A28F4-CAF1-4856-84ED-BFAD318A9554}">
      <dsp:nvSpPr>
        <dsp:cNvPr id="0" name=""/>
        <dsp:cNvSpPr/>
      </dsp:nvSpPr>
      <dsp:spPr>
        <a:xfrm>
          <a:off x="374967" y="2339487"/>
          <a:ext cx="5249545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Групповой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374967" y="2339487"/>
        <a:ext cx="5249545" cy="15055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5C3AC4-359E-4A10-AB19-7ABBE4EAF3BF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F7A47-EA3F-48AF-9FC8-D6CB0BAB7C7F}">
      <dsp:nvSpPr>
        <dsp:cNvPr id="0" name=""/>
        <dsp:cNvSpPr/>
      </dsp:nvSpPr>
      <dsp:spPr>
        <a:xfrm>
          <a:off x="374967" y="48059"/>
          <a:ext cx="5249545" cy="10627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</a:rPr>
            <a:t>Монопредметный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374967" y="48059"/>
        <a:ext cx="5249545" cy="1062720"/>
      </dsp:txXfrm>
    </dsp:sp>
    <dsp:sp modelId="{15424E8C-A638-4EEE-8472-BAEF59F9CAB8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5CB74-2D15-4D4B-A0E7-F9A3FF57B093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</a:rPr>
            <a:t>Межпредметный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374967" y="1681020"/>
        <a:ext cx="5249545" cy="1062720"/>
      </dsp:txXfrm>
    </dsp:sp>
    <dsp:sp modelId="{DE305260-0ABD-4D1F-B192-C7974EF7582A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BAF25-8E78-49DD-AFFE-E130DA550AA2}">
      <dsp:nvSpPr>
        <dsp:cNvPr id="0" name=""/>
        <dsp:cNvSpPr/>
      </dsp:nvSpPr>
      <dsp:spPr>
        <a:xfrm>
          <a:off x="400596" y="3277348"/>
          <a:ext cx="5249545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</a:rPr>
            <a:t>Надпредметный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400596" y="3277348"/>
        <a:ext cx="5249545" cy="10627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C224F-EE7B-4CC9-B939-BBBAF0E0B8C1}">
      <dsp:nvSpPr>
        <dsp:cNvPr id="0" name=""/>
        <dsp:cNvSpPr/>
      </dsp:nvSpPr>
      <dsp:spPr>
        <a:xfrm rot="5400000">
          <a:off x="4480730" y="-1623913"/>
          <a:ext cx="1237654" cy="4799584"/>
        </a:xfrm>
        <a:prstGeom prst="round2SameRect">
          <a:avLst/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Краткосрочный</a:t>
          </a:r>
          <a:endParaRPr lang="ru-RU" sz="3600" b="1" kern="1200" dirty="0"/>
        </a:p>
      </dsp:txBody>
      <dsp:txXfrm rot="5400000">
        <a:off x="4480730" y="-1623913"/>
        <a:ext cx="1237654" cy="4799584"/>
      </dsp:txXfrm>
    </dsp:sp>
    <dsp:sp modelId="{12D996FB-9C18-4890-A09E-5C39DFB73001}">
      <dsp:nvSpPr>
        <dsp:cNvPr id="0" name=""/>
        <dsp:cNvSpPr/>
      </dsp:nvSpPr>
      <dsp:spPr>
        <a:xfrm>
          <a:off x="0" y="2344"/>
          <a:ext cx="2699766" cy="1547068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1-5 занятий</a:t>
          </a:r>
          <a:endParaRPr lang="ru-RU" sz="3200" kern="1200" dirty="0"/>
        </a:p>
      </dsp:txBody>
      <dsp:txXfrm>
        <a:off x="0" y="2344"/>
        <a:ext cx="2699766" cy="1547068"/>
      </dsp:txXfrm>
    </dsp:sp>
    <dsp:sp modelId="{FBA43B6D-581C-4B76-9043-A78F9F5467FF}">
      <dsp:nvSpPr>
        <dsp:cNvPr id="0" name=""/>
        <dsp:cNvSpPr/>
      </dsp:nvSpPr>
      <dsp:spPr>
        <a:xfrm rot="5400000">
          <a:off x="4480730" y="508"/>
          <a:ext cx="1237654" cy="479958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i="0" kern="1200" dirty="0" smtClean="0"/>
            <a:t>Среднесрочный</a:t>
          </a:r>
          <a:endParaRPr lang="ru-RU" sz="3600" b="1" i="0" kern="1200" dirty="0"/>
        </a:p>
      </dsp:txBody>
      <dsp:txXfrm rot="5400000">
        <a:off x="4480730" y="508"/>
        <a:ext cx="1237654" cy="4799584"/>
      </dsp:txXfrm>
    </dsp:sp>
    <dsp:sp modelId="{366B1642-46AF-4A5A-B923-77B31FBD5251}">
      <dsp:nvSpPr>
        <dsp:cNvPr id="0" name=""/>
        <dsp:cNvSpPr/>
      </dsp:nvSpPr>
      <dsp:spPr>
        <a:xfrm>
          <a:off x="0" y="1621165"/>
          <a:ext cx="2699766" cy="154706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Месяц</a:t>
          </a:r>
          <a:endParaRPr lang="ru-RU" sz="3200" kern="1200" dirty="0"/>
        </a:p>
      </dsp:txBody>
      <dsp:txXfrm>
        <a:off x="0" y="1621165"/>
        <a:ext cx="2699766" cy="1547068"/>
      </dsp:txXfrm>
    </dsp:sp>
    <dsp:sp modelId="{9752FA1B-C7B5-4832-BB16-F0EAAD4FDB60}">
      <dsp:nvSpPr>
        <dsp:cNvPr id="0" name=""/>
        <dsp:cNvSpPr/>
      </dsp:nvSpPr>
      <dsp:spPr>
        <a:xfrm rot="5400000">
          <a:off x="4480730" y="1624929"/>
          <a:ext cx="1237654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Долгосрочный</a:t>
          </a:r>
          <a:endParaRPr lang="ru-RU" sz="3600" b="1" kern="1200" dirty="0"/>
        </a:p>
      </dsp:txBody>
      <dsp:txXfrm rot="5400000">
        <a:off x="4480730" y="1624929"/>
        <a:ext cx="1237654" cy="4799584"/>
      </dsp:txXfrm>
    </dsp:sp>
    <dsp:sp modelId="{E0D84A3D-3347-40B5-B8FC-7DB3C4208F08}">
      <dsp:nvSpPr>
        <dsp:cNvPr id="0" name=""/>
        <dsp:cNvSpPr/>
      </dsp:nvSpPr>
      <dsp:spPr>
        <a:xfrm>
          <a:off x="0" y="3251187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 года</a:t>
          </a:r>
          <a:endParaRPr lang="ru-RU" sz="3200" kern="1200" dirty="0"/>
        </a:p>
      </dsp:txBody>
      <dsp:txXfrm>
        <a:off x="0" y="3251187"/>
        <a:ext cx="2699766" cy="15470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DF5C54-4ECB-40ED-B657-7C8A25FD15B8}">
      <dsp:nvSpPr>
        <dsp:cNvPr id="0" name=""/>
        <dsp:cNvSpPr/>
      </dsp:nvSpPr>
      <dsp:spPr>
        <a:xfrm>
          <a:off x="2260507" y="1418209"/>
          <a:ext cx="488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3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1710" y="1461334"/>
        <a:ext cx="25947" cy="5189"/>
      </dsp:txXfrm>
    </dsp:sp>
    <dsp:sp modelId="{09401820-7E2A-4240-975A-706930D51E34}">
      <dsp:nvSpPr>
        <dsp:cNvPr id="0" name=""/>
        <dsp:cNvSpPr/>
      </dsp:nvSpPr>
      <dsp:spPr>
        <a:xfrm>
          <a:off x="5993" y="787035"/>
          <a:ext cx="2256313" cy="135378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Постановка цели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993" y="787035"/>
        <a:ext cx="2256313" cy="1353788"/>
      </dsp:txXfrm>
    </dsp:sp>
    <dsp:sp modelId="{6E6157A1-3AE1-4096-BB28-8E0FAECC0C29}">
      <dsp:nvSpPr>
        <dsp:cNvPr id="0" name=""/>
        <dsp:cNvSpPr/>
      </dsp:nvSpPr>
      <dsp:spPr>
        <a:xfrm>
          <a:off x="5035773" y="1418209"/>
          <a:ext cx="488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3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66976" y="1461334"/>
        <a:ext cx="25947" cy="5189"/>
      </dsp:txXfrm>
    </dsp:sp>
    <dsp:sp modelId="{25A63694-3F54-4CD1-8C6F-8466A6FCAAD6}">
      <dsp:nvSpPr>
        <dsp:cNvPr id="0" name=""/>
        <dsp:cNvSpPr/>
      </dsp:nvSpPr>
      <dsp:spPr>
        <a:xfrm>
          <a:off x="2781260" y="787035"/>
          <a:ext cx="2256313" cy="135378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Планирование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2781260" y="787035"/>
        <a:ext cx="2256313" cy="1353788"/>
      </dsp:txXfrm>
    </dsp:sp>
    <dsp:sp modelId="{5C40EDB4-B209-46AD-86E0-E94A4FB0A81D}">
      <dsp:nvSpPr>
        <dsp:cNvPr id="0" name=""/>
        <dsp:cNvSpPr/>
      </dsp:nvSpPr>
      <dsp:spPr>
        <a:xfrm>
          <a:off x="1134150" y="2139023"/>
          <a:ext cx="5550532" cy="488352"/>
        </a:xfrm>
        <a:custGeom>
          <a:avLst/>
          <a:gdLst/>
          <a:ahLst/>
          <a:cxnLst/>
          <a:rect l="0" t="0" r="0" b="0"/>
          <a:pathLst>
            <a:path>
              <a:moveTo>
                <a:pt x="5550532" y="0"/>
              </a:moveTo>
              <a:lnTo>
                <a:pt x="5550532" y="261276"/>
              </a:lnTo>
              <a:lnTo>
                <a:pt x="0" y="261276"/>
              </a:lnTo>
              <a:lnTo>
                <a:pt x="0" y="4883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0048" y="2380605"/>
        <a:ext cx="278736" cy="5189"/>
      </dsp:txXfrm>
    </dsp:sp>
    <dsp:sp modelId="{75A9A6DD-E6C7-4F88-A309-C4DBEADF8289}">
      <dsp:nvSpPr>
        <dsp:cNvPr id="0" name=""/>
        <dsp:cNvSpPr/>
      </dsp:nvSpPr>
      <dsp:spPr>
        <a:xfrm>
          <a:off x="5556526" y="787035"/>
          <a:ext cx="2256313" cy="135378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Реализация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556526" y="787035"/>
        <a:ext cx="2256313" cy="1353788"/>
      </dsp:txXfrm>
    </dsp:sp>
    <dsp:sp modelId="{201F6514-42EE-4CDA-9314-E3BF86A1C561}">
      <dsp:nvSpPr>
        <dsp:cNvPr id="0" name=""/>
        <dsp:cNvSpPr/>
      </dsp:nvSpPr>
      <dsp:spPr>
        <a:xfrm>
          <a:off x="2260507" y="3290950"/>
          <a:ext cx="4883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3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1710" y="3334075"/>
        <a:ext cx="25947" cy="5189"/>
      </dsp:txXfrm>
    </dsp:sp>
    <dsp:sp modelId="{CF1E40D2-702F-4CF9-BCC2-EA8A8A2D0AF1}">
      <dsp:nvSpPr>
        <dsp:cNvPr id="0" name=""/>
        <dsp:cNvSpPr/>
      </dsp:nvSpPr>
      <dsp:spPr>
        <a:xfrm>
          <a:off x="5993" y="2659776"/>
          <a:ext cx="2256313" cy="135378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Презентация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993" y="2659776"/>
        <a:ext cx="2256313" cy="1353788"/>
      </dsp:txXfrm>
    </dsp:sp>
    <dsp:sp modelId="{CB65FA2B-01DC-4272-8F00-84994CD41413}">
      <dsp:nvSpPr>
        <dsp:cNvPr id="0" name=""/>
        <dsp:cNvSpPr/>
      </dsp:nvSpPr>
      <dsp:spPr>
        <a:xfrm>
          <a:off x="2781260" y="2659776"/>
          <a:ext cx="2256313" cy="1353788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Оценка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781260" y="2659776"/>
        <a:ext cx="2256313" cy="1353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B6E2C-3BF4-4913-A702-F7468AC57804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A45F6-142F-499D-B598-FB5914F9B5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FF5B3B-AFDB-452E-A3E0-121086AFB493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12776"/>
            <a:ext cx="7406640" cy="14401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деятельность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221088"/>
            <a:ext cx="4699248" cy="1800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Скребкова</a:t>
            </a:r>
            <a:r>
              <a:rPr lang="ru-RU" dirty="0" smtClean="0"/>
              <a:t> М.В.</a:t>
            </a:r>
          </a:p>
          <a:p>
            <a:r>
              <a:rPr lang="ru-RU" dirty="0" smtClean="0"/>
              <a:t>учитель экономики </a:t>
            </a:r>
          </a:p>
          <a:p>
            <a:r>
              <a:rPr lang="ru-RU" dirty="0" smtClean="0"/>
              <a:t>МОБУ «</a:t>
            </a:r>
            <a:r>
              <a:rPr lang="ru-RU" dirty="0" err="1" smtClean="0"/>
              <a:t>Шопшинской</a:t>
            </a:r>
            <a:r>
              <a:rPr lang="ru-RU" dirty="0" smtClean="0"/>
              <a:t> СШ»</a:t>
            </a:r>
          </a:p>
          <a:p>
            <a:r>
              <a:rPr lang="ru-RU" dirty="0" smtClean="0"/>
              <a:t>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 количеству участников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844824"/>
          <a:ext cx="7499350" cy="440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 содержанию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 продолжительности</a:t>
            </a:r>
            <a:endParaRPr lang="ru-RU" sz="4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Ход работы над проектом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447800"/>
          <a:ext cx="781883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Этапы работы </a:t>
            </a:r>
            <a:br>
              <a:rPr lang="ru-RU" sz="3600" b="1" dirty="0" smtClean="0"/>
            </a:br>
            <a:r>
              <a:rPr lang="ru-RU" sz="3600" b="1" dirty="0" smtClean="0"/>
              <a:t>над учебным проектом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5" y="1340771"/>
          <a:ext cx="7776864" cy="5344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4293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</a:tr>
              <a:tr h="894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Проблема</a:t>
                      </a:r>
                      <a:r>
                        <a:rPr lang="ru-RU" sz="1800" b="1" baseline="0" dirty="0" smtClean="0"/>
                        <a:t> проекта</a:t>
                      </a:r>
                      <a:endParaRPr lang="ru-RU" sz="1800" b="1" dirty="0" smtClean="0"/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Почему?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Актуальность проблемы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</a:tr>
              <a:tr h="623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Цель проекта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Зачем?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/>
                        <a:t>Целеполагание</a:t>
                      </a:r>
                      <a:endParaRPr lang="ru-RU" sz="1800" b="1" dirty="0" smtClean="0"/>
                    </a:p>
                    <a:p>
                      <a:endParaRPr lang="ru-RU" sz="1800" b="1" dirty="0"/>
                    </a:p>
                  </a:txBody>
                  <a:tcPr/>
                </a:tc>
              </a:tr>
              <a:tr h="623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Задачи проекта 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Что?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Постановка  задач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</a:tr>
              <a:tr h="623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Методы и способы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Как?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Планирование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</a:tr>
              <a:tr h="894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Создание продукта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Как лучше?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Поиск информации, создание продукта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</a:tr>
              <a:tr h="1166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Результат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Что получится?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Ожидаемый результат</a:t>
                      </a:r>
                    </a:p>
                    <a:p>
                      <a:r>
                        <a:rPr lang="ru-RU" sz="1800" b="1" dirty="0" smtClean="0"/>
                        <a:t>Продукт, результат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Проектная деятельность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Проектная деятельность - форма учебной деятельности, структура которой совпадает со структурой учебного проекта. </a:t>
            </a:r>
            <a:endParaRPr lang="ru-RU" dirty="0" smtClean="0"/>
          </a:p>
          <a:p>
            <a:r>
              <a:rPr lang="ru-RU" dirty="0" smtClean="0"/>
              <a:t>  Проектная деятельность учащихся – это совместная учебно-познавательная, творческая или игровая деятельность, имеющая общую цель, согласованные методы и способы деятельности, направленные на достижение результата – создание проекта.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463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/>
              <a:t>Школа будущего - школа проектов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1043607" y="765175"/>
            <a:ext cx="7848873" cy="568816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многогранен, эффективен.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перспективен.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неисчерпаем.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- это метод обучения, который может быть использован в изучении любого предмета, может применяться на уроках и во внеклассной работе.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Ориентирован на достижение целей самих учащихся, и поэтому он уникален.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формирует невероятно большое количество умений и навыков, и поэтому он эффективен.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дает необходимый школьникам опыт деятельности, и поэтому он незаменим.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- это форма организации учебного процесса.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Проект - это особая философия образования: философия цели и деятельности, результатов и достижений, - далекая от формирования чисто теоретической образованности.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000" b="1" dirty="0" smtClean="0"/>
              <a:t>Позволяет органично соединить несоединимое - ценностно-смысловые основы культуры и процесс деятельной 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Литература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Кайзер Ф.И., </a:t>
            </a:r>
            <a:r>
              <a:rPr lang="ru-RU" dirty="0" err="1" smtClean="0"/>
              <a:t>Камински</a:t>
            </a:r>
            <a:r>
              <a:rPr lang="ru-RU" dirty="0" smtClean="0"/>
              <a:t> Х. Методика преподавания экономических дисциплин. М.: Вита-Пресс, 2007.</a:t>
            </a:r>
          </a:p>
          <a:p>
            <a:pPr lvl="0"/>
            <a:r>
              <a:rPr lang="ru-RU" dirty="0" err="1" smtClean="0"/>
              <a:t>Ступницкая</a:t>
            </a:r>
            <a:r>
              <a:rPr lang="ru-RU" dirty="0" smtClean="0"/>
              <a:t> М.А. Что такое учебный проект? М.: Первое сентября, 2010.</a:t>
            </a:r>
          </a:p>
          <a:p>
            <a:pPr lvl="0"/>
            <a:r>
              <a:rPr lang="ru-RU" dirty="0" err="1" smtClean="0"/>
              <a:t>Ступницкая</a:t>
            </a:r>
            <a:r>
              <a:rPr lang="ru-RU" dirty="0" smtClean="0"/>
              <a:t> М.А. Творческий потенциал проектной деятельности школьников. Развитие творческих способностей школьников и формирование различных моделей учета индивидуальных достижений . М.: Центр "Школьная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7746064" cy="3528392"/>
          </a:xfrm>
        </p:spPr>
        <p:txBody>
          <a:bodyPr/>
          <a:lstStyle/>
          <a:p>
            <a:r>
              <a:rPr lang="ru-RU" sz="4000" b="1" i="1" dirty="0" smtClean="0"/>
              <a:t>"Единственный путь, ведущий к знаниям, - это деятельность".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                                   Бернард Шоу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92211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Проектная деятельность в школе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84784"/>
          <a:ext cx="774682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Проект как вид самостоятельной творческой работы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564904"/>
            <a:ext cx="7818072" cy="368349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Проект </a:t>
            </a:r>
            <a:r>
              <a:rPr lang="ru-RU" dirty="0" smtClean="0"/>
              <a:t>- работа, направленная на </a:t>
            </a:r>
            <a:r>
              <a:rPr lang="ru-RU" b="1" dirty="0" smtClean="0"/>
              <a:t>решение конкретной проблемы, </a:t>
            </a:r>
            <a:r>
              <a:rPr lang="ru-RU" dirty="0" smtClean="0"/>
              <a:t>на достижение оптимальным способом </a:t>
            </a:r>
            <a:r>
              <a:rPr lang="ru-RU" b="1" dirty="0" smtClean="0"/>
              <a:t>заранее запланированного результата.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Проект как метод обучения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ru-RU" b="1" dirty="0" smtClean="0"/>
              <a:t>Метод</a:t>
            </a:r>
            <a:r>
              <a:rPr lang="ru-RU" dirty="0" smtClean="0"/>
              <a:t> </a:t>
            </a:r>
            <a:r>
              <a:rPr lang="ru-RU" dirty="0" smtClean="0"/>
              <a:t>«…целесообразной деятельности в связи с решением какого-нибудь школьного задания в реальной </a:t>
            </a:r>
            <a:r>
              <a:rPr lang="ru-RU" dirty="0" smtClean="0"/>
              <a:t>жизненной </a:t>
            </a:r>
            <a:r>
              <a:rPr lang="ru-RU" dirty="0" smtClean="0"/>
              <a:t>обстановке».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</a:t>
            </a:r>
            <a:r>
              <a:rPr lang="ru-RU" dirty="0" smtClean="0"/>
              <a:t>Уильям </a:t>
            </a:r>
            <a:r>
              <a:rPr lang="ru-RU" dirty="0" err="1" smtClean="0"/>
              <a:t>Килпатрик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Виды проектов по доминирующей деятельности</a:t>
            </a:r>
            <a:br>
              <a:rPr lang="ru-RU" sz="4000" b="1" dirty="0" smtClean="0"/>
            </a:b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19672" y="1628800"/>
          <a:ext cx="72728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332656"/>
          <a:ext cx="774682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548680"/>
          <a:ext cx="7499350" cy="569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908720"/>
          <a:ext cx="749935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484</TotalTime>
  <Words>424</Words>
  <Application>Microsoft Office PowerPoint</Application>
  <PresentationFormat>Экран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Проектная деятельность</vt:lpstr>
      <vt:lpstr>"Единственный путь, ведущий к знаниям, - это деятельность".                                         Бернард Шоу</vt:lpstr>
      <vt:lpstr>Проектная деятельность в школе</vt:lpstr>
      <vt:lpstr>Проект как вид самостоятельной творческой работы учащихся </vt:lpstr>
      <vt:lpstr>Проект как метод обучения </vt:lpstr>
      <vt:lpstr>Виды проектов по доминирующей деятельности </vt:lpstr>
      <vt:lpstr>Слайд 7</vt:lpstr>
      <vt:lpstr>Слайд 8</vt:lpstr>
      <vt:lpstr>Слайд 9</vt:lpstr>
      <vt:lpstr>По количеству участников</vt:lpstr>
      <vt:lpstr>По содержанию</vt:lpstr>
      <vt:lpstr>По продолжительности</vt:lpstr>
      <vt:lpstr>Ход работы над проектом</vt:lpstr>
      <vt:lpstr>Этапы работы  над учебным проектом</vt:lpstr>
      <vt:lpstr>Проектная деятельность</vt:lpstr>
      <vt:lpstr>Школа будущего - школа проектов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Пользователь</dc:creator>
  <cp:lastModifiedBy>Пользователь</cp:lastModifiedBy>
  <cp:revision>46</cp:revision>
  <dcterms:created xsi:type="dcterms:W3CDTF">2018-03-22T16:20:57Z</dcterms:created>
  <dcterms:modified xsi:type="dcterms:W3CDTF">2018-03-25T12:00:28Z</dcterms:modified>
</cp:coreProperties>
</file>